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99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3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6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7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17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8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95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84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78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342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98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CAE3-1DE2-47A7-83ED-9292F2FF9551}" type="datetimeFigureOut">
              <a:rPr lang="tr-TR" smtClean="0"/>
              <a:t>17.02.2014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6E1E-4720-498B-98B6-F0ACF61A2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0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45968" y="3933056"/>
            <a:ext cx="67640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GELENEKSEL ÇOCUK OYUNLARI DERNEĞİ</a:t>
            </a:r>
          </a:p>
          <a:p>
            <a:pPr algn="ctr"/>
            <a:endParaRPr lang="tr-T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«AKIL OYUNLARI» </a:t>
            </a:r>
          </a:p>
          <a:p>
            <a:pPr algn="ctr"/>
            <a:endParaRPr lang="tr-TR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OYUN ALANLARI VE OYUN KURALLARI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 descr="MEB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3592"/>
            <a:ext cx="29718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 descr="LOGO GECODER 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263"/>
            <a:ext cx="2819400" cy="282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612"/>
            <a:ext cx="2763416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96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5763"/>
            <a:ext cx="85248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6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73464" cy="63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4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941607" cy="63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2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523287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3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5763"/>
            <a:ext cx="85248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36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5763"/>
            <a:ext cx="85248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2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5763"/>
            <a:ext cx="85248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1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5763"/>
            <a:ext cx="85248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2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5763"/>
            <a:ext cx="85248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4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Ekran Gösterisi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</dc:creator>
  <cp:lastModifiedBy>pc</cp:lastModifiedBy>
  <cp:revision>5</cp:revision>
  <dcterms:created xsi:type="dcterms:W3CDTF">2013-03-12T22:25:59Z</dcterms:created>
  <dcterms:modified xsi:type="dcterms:W3CDTF">2014-02-17T14:03:33Z</dcterms:modified>
</cp:coreProperties>
</file>