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87" r:id="rId6"/>
    <p:sldId id="281" r:id="rId7"/>
    <p:sldId id="272" r:id="rId8"/>
    <p:sldId id="263" r:id="rId9"/>
    <p:sldId id="273" r:id="rId10"/>
    <p:sldId id="288" r:id="rId11"/>
    <p:sldId id="289" r:id="rId12"/>
    <p:sldId id="266" r:id="rId13"/>
    <p:sldId id="278" r:id="rId14"/>
    <p:sldId id="280" r:id="rId15"/>
    <p:sldId id="282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31AA9-8B27-4346-B7AE-B3CD245E05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F482EB9-7618-49FC-9ED9-A1CC299BC437}">
      <dgm:prSet phldrT="[Metin]"/>
      <dgm:spPr/>
      <dgm:t>
        <a:bodyPr/>
        <a:lstStyle/>
        <a:p>
          <a:r>
            <a:rPr lang="tr-TR" dirty="0" smtClean="0"/>
            <a:t>YÜKSEK ÖĞRENİM KURUMLARI SINAVI(YKS)</a:t>
          </a:r>
          <a:endParaRPr lang="tr-TR" dirty="0"/>
        </a:p>
      </dgm:t>
    </dgm:pt>
    <dgm:pt modelId="{63DA0201-84A6-4D54-A6CD-E51F682EDCA6}" type="parTrans" cxnId="{70786ADD-9980-45E9-BF38-D75C956E935A}">
      <dgm:prSet/>
      <dgm:spPr/>
      <dgm:t>
        <a:bodyPr/>
        <a:lstStyle/>
        <a:p>
          <a:endParaRPr lang="tr-TR"/>
        </a:p>
      </dgm:t>
    </dgm:pt>
    <dgm:pt modelId="{E4CD3B40-89F2-45B1-BFA9-3C2851C4D75F}" type="sibTrans" cxnId="{70786ADD-9980-45E9-BF38-D75C956E935A}">
      <dgm:prSet/>
      <dgm:spPr/>
      <dgm:t>
        <a:bodyPr/>
        <a:lstStyle/>
        <a:p>
          <a:endParaRPr lang="tr-TR"/>
        </a:p>
      </dgm:t>
    </dgm:pt>
    <dgm:pt modelId="{B0F6BCF1-07D1-4444-9927-1657B5EF0121}" type="pres">
      <dgm:prSet presAssocID="{A3931AA9-8B27-4346-B7AE-B3CD245E05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117E048-3D7A-43C2-BE59-7BFEFD1795DE}" type="pres">
      <dgm:prSet presAssocID="{A3931AA9-8B27-4346-B7AE-B3CD245E0533}" presName="Name1" presStyleCnt="0"/>
      <dgm:spPr/>
    </dgm:pt>
    <dgm:pt modelId="{C794E08E-AD5F-4267-9C6E-DEEB21BBB184}" type="pres">
      <dgm:prSet presAssocID="{A3931AA9-8B27-4346-B7AE-B3CD245E0533}" presName="cycle" presStyleCnt="0"/>
      <dgm:spPr/>
    </dgm:pt>
    <dgm:pt modelId="{5F209C8E-D857-4C93-BEF0-187512E997BF}" type="pres">
      <dgm:prSet presAssocID="{A3931AA9-8B27-4346-B7AE-B3CD245E0533}" presName="srcNode" presStyleLbl="node1" presStyleIdx="0" presStyleCnt="1"/>
      <dgm:spPr/>
    </dgm:pt>
    <dgm:pt modelId="{E36FEB22-02B6-4739-BEFE-1D1463123659}" type="pres">
      <dgm:prSet presAssocID="{A3931AA9-8B27-4346-B7AE-B3CD245E0533}" presName="conn" presStyleLbl="parChTrans1D2" presStyleIdx="0" presStyleCnt="1"/>
      <dgm:spPr/>
      <dgm:t>
        <a:bodyPr/>
        <a:lstStyle/>
        <a:p>
          <a:endParaRPr lang="tr-TR"/>
        </a:p>
      </dgm:t>
    </dgm:pt>
    <dgm:pt modelId="{85308945-E602-4F85-9B16-001D2F4C2AB5}" type="pres">
      <dgm:prSet presAssocID="{A3931AA9-8B27-4346-B7AE-B3CD245E0533}" presName="extraNode" presStyleLbl="node1" presStyleIdx="0" presStyleCnt="1"/>
      <dgm:spPr/>
    </dgm:pt>
    <dgm:pt modelId="{78DF0F37-B0C9-4DBE-B9C6-290243215A18}" type="pres">
      <dgm:prSet presAssocID="{A3931AA9-8B27-4346-B7AE-B3CD245E0533}" presName="dstNode" presStyleLbl="node1" presStyleIdx="0" presStyleCnt="1"/>
      <dgm:spPr/>
    </dgm:pt>
    <dgm:pt modelId="{304B4001-80F1-4F61-B409-3F18A003467B}" type="pres">
      <dgm:prSet presAssocID="{7F482EB9-7618-49FC-9ED9-A1CC299BC437}" presName="text_1" presStyleLbl="node1" presStyleIdx="0" presStyleCnt="1" custScaleX="96051" custScaleY="72724" custLinFactNeighborX="-1882" custLinFactNeighborY="477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BD4C9F-CA11-4AB0-A68B-0956A3828B70}" type="pres">
      <dgm:prSet presAssocID="{7F482EB9-7618-49FC-9ED9-A1CC299BC437}" presName="accent_1" presStyleCnt="0"/>
      <dgm:spPr/>
    </dgm:pt>
    <dgm:pt modelId="{3602325A-A035-4CC3-ABCF-579ECFC66B0D}" type="pres">
      <dgm:prSet presAssocID="{7F482EB9-7618-49FC-9ED9-A1CC299BC437}" presName="accentRepeatNode" presStyleLbl="solidFgAcc1" presStyleIdx="0" presStyleCnt="1" custLinFactNeighborX="-12366" custLinFactNeighborY="38177"/>
      <dgm:spPr/>
    </dgm:pt>
  </dgm:ptLst>
  <dgm:cxnLst>
    <dgm:cxn modelId="{70786ADD-9980-45E9-BF38-D75C956E935A}" srcId="{A3931AA9-8B27-4346-B7AE-B3CD245E0533}" destId="{7F482EB9-7618-49FC-9ED9-A1CC299BC437}" srcOrd="0" destOrd="0" parTransId="{63DA0201-84A6-4D54-A6CD-E51F682EDCA6}" sibTransId="{E4CD3B40-89F2-45B1-BFA9-3C2851C4D75F}"/>
    <dgm:cxn modelId="{C5C9561B-142E-4C30-A32E-31C9113F2C85}" type="presOf" srcId="{E4CD3B40-89F2-45B1-BFA9-3C2851C4D75F}" destId="{E36FEB22-02B6-4739-BEFE-1D1463123659}" srcOrd="0" destOrd="0" presId="urn:microsoft.com/office/officeart/2008/layout/VerticalCurvedList"/>
    <dgm:cxn modelId="{94C04DD1-46DB-465E-8CF4-90034F0069F5}" type="presOf" srcId="{A3931AA9-8B27-4346-B7AE-B3CD245E0533}" destId="{B0F6BCF1-07D1-4444-9927-1657B5EF0121}" srcOrd="0" destOrd="0" presId="urn:microsoft.com/office/officeart/2008/layout/VerticalCurvedList"/>
    <dgm:cxn modelId="{050D43FE-EA9A-4B7C-8FA4-B944DE3D02F1}" type="presOf" srcId="{7F482EB9-7618-49FC-9ED9-A1CC299BC437}" destId="{304B4001-80F1-4F61-B409-3F18A003467B}" srcOrd="0" destOrd="0" presId="urn:microsoft.com/office/officeart/2008/layout/VerticalCurvedList"/>
    <dgm:cxn modelId="{E8F8D118-F2BA-41A6-9CA7-32943FD0C1FE}" type="presParOf" srcId="{B0F6BCF1-07D1-4444-9927-1657B5EF0121}" destId="{8117E048-3D7A-43C2-BE59-7BFEFD1795DE}" srcOrd="0" destOrd="0" presId="urn:microsoft.com/office/officeart/2008/layout/VerticalCurvedList"/>
    <dgm:cxn modelId="{D8657D00-D500-4E64-AB7A-803EAA5BC0FB}" type="presParOf" srcId="{8117E048-3D7A-43C2-BE59-7BFEFD1795DE}" destId="{C794E08E-AD5F-4267-9C6E-DEEB21BBB184}" srcOrd="0" destOrd="0" presId="urn:microsoft.com/office/officeart/2008/layout/VerticalCurvedList"/>
    <dgm:cxn modelId="{B59A5B2C-223A-41D5-8397-AF107FF25DE7}" type="presParOf" srcId="{C794E08E-AD5F-4267-9C6E-DEEB21BBB184}" destId="{5F209C8E-D857-4C93-BEF0-187512E997BF}" srcOrd="0" destOrd="0" presId="urn:microsoft.com/office/officeart/2008/layout/VerticalCurvedList"/>
    <dgm:cxn modelId="{232425CC-990D-4E21-9B04-6EC6665AAB63}" type="presParOf" srcId="{C794E08E-AD5F-4267-9C6E-DEEB21BBB184}" destId="{E36FEB22-02B6-4739-BEFE-1D1463123659}" srcOrd="1" destOrd="0" presId="urn:microsoft.com/office/officeart/2008/layout/VerticalCurvedList"/>
    <dgm:cxn modelId="{81CB9FB1-FF94-41B6-968F-2A4CE954B9A8}" type="presParOf" srcId="{C794E08E-AD5F-4267-9C6E-DEEB21BBB184}" destId="{85308945-E602-4F85-9B16-001D2F4C2AB5}" srcOrd="2" destOrd="0" presId="urn:microsoft.com/office/officeart/2008/layout/VerticalCurvedList"/>
    <dgm:cxn modelId="{6A50A029-0160-4ED9-B581-45158D840E4C}" type="presParOf" srcId="{C794E08E-AD5F-4267-9C6E-DEEB21BBB184}" destId="{78DF0F37-B0C9-4DBE-B9C6-290243215A18}" srcOrd="3" destOrd="0" presId="urn:microsoft.com/office/officeart/2008/layout/VerticalCurvedList"/>
    <dgm:cxn modelId="{FD8F98EA-3959-4433-960B-C042B7347693}" type="presParOf" srcId="{8117E048-3D7A-43C2-BE59-7BFEFD1795DE}" destId="{304B4001-80F1-4F61-B409-3F18A003467B}" srcOrd="1" destOrd="0" presId="urn:microsoft.com/office/officeart/2008/layout/VerticalCurvedList"/>
    <dgm:cxn modelId="{A7A0118A-A11C-48AC-BA54-6999E0248766}" type="presParOf" srcId="{8117E048-3D7A-43C2-BE59-7BFEFD1795DE}" destId="{7FBD4C9F-CA11-4AB0-A68B-0956A3828B70}" srcOrd="2" destOrd="0" presId="urn:microsoft.com/office/officeart/2008/layout/VerticalCurvedList"/>
    <dgm:cxn modelId="{300B3143-A9C2-4817-AC81-7C3530395AA7}" type="presParOf" srcId="{7FBD4C9F-CA11-4AB0-A68B-0956A3828B70}" destId="{3602325A-A035-4CC3-ABCF-579ECFC66B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86C0F6-16D2-44EF-8FAC-970E35D52A1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ACB517C-E371-49CF-A4EF-96A1B654E7E6}">
      <dgm:prSet custT="1"/>
      <dgm:spPr/>
      <dgm:t>
        <a:bodyPr/>
        <a:lstStyle/>
        <a:p>
          <a:r>
            <a:rPr lang="tr-TR" sz="1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TYT’ de muhakeme, akıl yürütme, mantıklı düşünme odaklı sözel-sayısal becerilerin ölçülmesi; okuma, anlama, kavrama ve dil hâkimiyeti ile temel matematiksel ilişkilerden yararlanmanın ölçülmesi amaçlanmıştır. </a:t>
          </a:r>
        </a:p>
        <a:p>
          <a:r>
            <a:rPr lang="tr-TR" sz="18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Sorular ortak müfredata dayalı olarak hazırlanacaktır.</a:t>
          </a:r>
          <a:r>
            <a:rPr lang="tr-TR" sz="18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tr-TR" sz="18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tr-T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tr-T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tr-TR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F8E3D-5E0A-4191-8C74-04A9169145A4}" type="parTrans" cxnId="{073F6F45-79FB-44A7-AA10-F4B6844D9344}">
      <dgm:prSet/>
      <dgm:spPr/>
      <dgm:t>
        <a:bodyPr/>
        <a:lstStyle/>
        <a:p>
          <a:endParaRPr lang="tr-TR"/>
        </a:p>
      </dgm:t>
    </dgm:pt>
    <dgm:pt modelId="{B090D082-DD38-4936-A0E6-1872D794FC53}" type="sibTrans" cxnId="{073F6F45-79FB-44A7-AA10-F4B6844D9344}">
      <dgm:prSet/>
      <dgm:spPr/>
      <dgm:t>
        <a:bodyPr/>
        <a:lstStyle/>
        <a:p>
          <a:endParaRPr lang="tr-TR"/>
        </a:p>
      </dgm:t>
    </dgm:pt>
    <dgm:pt modelId="{8BCE7809-BC8A-4F72-AEDD-4FC517C1D121}" type="pres">
      <dgm:prSet presAssocID="{2C86C0F6-16D2-44EF-8FAC-970E35D52A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62F6E23-8DD2-4DE6-8799-120323E5E427}" type="pres">
      <dgm:prSet presAssocID="{3ACB517C-E371-49CF-A4EF-96A1B654E7E6}" presName="horFlow" presStyleCnt="0"/>
      <dgm:spPr/>
    </dgm:pt>
    <dgm:pt modelId="{D1AF408A-D182-48D3-AD6E-32DEFE7B6CDA}" type="pres">
      <dgm:prSet presAssocID="{3ACB517C-E371-49CF-A4EF-96A1B654E7E6}" presName="bigChev" presStyleLbl="node1" presStyleIdx="0" presStyleCnt="1" custScaleX="372888" custScaleY="323139" custLinFactNeighborX="-3885" custLinFactNeighborY="-6938"/>
      <dgm:spPr/>
      <dgm:t>
        <a:bodyPr/>
        <a:lstStyle/>
        <a:p>
          <a:endParaRPr lang="tr-TR"/>
        </a:p>
      </dgm:t>
    </dgm:pt>
  </dgm:ptLst>
  <dgm:cxnLst>
    <dgm:cxn modelId="{2FAA5174-A3CA-4B35-B664-FB5E2830F702}" type="presOf" srcId="{2C86C0F6-16D2-44EF-8FAC-970E35D52A1B}" destId="{8BCE7809-BC8A-4F72-AEDD-4FC517C1D121}" srcOrd="0" destOrd="0" presId="urn:microsoft.com/office/officeart/2005/8/layout/lProcess3"/>
    <dgm:cxn modelId="{073F6F45-79FB-44A7-AA10-F4B6844D9344}" srcId="{2C86C0F6-16D2-44EF-8FAC-970E35D52A1B}" destId="{3ACB517C-E371-49CF-A4EF-96A1B654E7E6}" srcOrd="0" destOrd="0" parTransId="{D7AF8E3D-5E0A-4191-8C74-04A9169145A4}" sibTransId="{B090D082-DD38-4936-A0E6-1872D794FC53}"/>
    <dgm:cxn modelId="{03D19CA5-B71A-47A4-812B-938A1566D53E}" type="presOf" srcId="{3ACB517C-E371-49CF-A4EF-96A1B654E7E6}" destId="{D1AF408A-D182-48D3-AD6E-32DEFE7B6CDA}" srcOrd="0" destOrd="0" presId="urn:microsoft.com/office/officeart/2005/8/layout/lProcess3"/>
    <dgm:cxn modelId="{13D5E307-2909-4D47-A8FD-DC1259451FB5}" type="presParOf" srcId="{8BCE7809-BC8A-4F72-AEDD-4FC517C1D121}" destId="{F62F6E23-8DD2-4DE6-8799-120323E5E427}" srcOrd="0" destOrd="0" presId="urn:microsoft.com/office/officeart/2005/8/layout/lProcess3"/>
    <dgm:cxn modelId="{978C8D4D-2564-4010-A63A-20C2F8E4D8A6}" type="presParOf" srcId="{F62F6E23-8DD2-4DE6-8799-120323E5E427}" destId="{D1AF408A-D182-48D3-AD6E-32DEFE7B6CD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3DA23F2-0B89-40D7-BFBA-564ABBAD4A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F7C172E-7C78-40E1-B1F7-B24F52C7D3E4}">
      <dgm:prSet/>
      <dgm:spPr/>
      <dgm:t>
        <a:bodyPr/>
        <a:lstStyle/>
        <a:p>
          <a:r>
            <a:rPr lang="tr-TR" dirty="0" smtClean="0"/>
            <a:t>Adayların bir </a:t>
          </a:r>
          <a:r>
            <a:rPr lang="tr-TR" dirty="0" err="1" smtClean="0"/>
            <a:t>önlisans</a:t>
          </a:r>
          <a:r>
            <a:rPr lang="tr-TR" dirty="0" smtClean="0"/>
            <a:t> programını tercih edebilmeleri </a:t>
          </a:r>
          <a:r>
            <a:rPr lang="tr-TR" dirty="0" err="1" smtClean="0"/>
            <a:t>için</a:t>
          </a:r>
          <a:r>
            <a:rPr lang="tr-TR" dirty="0" smtClean="0"/>
            <a:t> Temel Yeterlilik Testi </a:t>
          </a:r>
          <a:r>
            <a:rPr lang="tr-TR" dirty="0" err="1" smtClean="0"/>
            <a:t>Puanı’nın</a:t>
          </a:r>
          <a:r>
            <a:rPr lang="tr-TR" dirty="0" smtClean="0"/>
            <a:t> (TYT-Puanı) en az </a:t>
          </a:r>
          <a:r>
            <a:rPr lang="tr-TR" b="1" dirty="0" smtClean="0"/>
            <a:t>150</a:t>
          </a:r>
          <a:r>
            <a:rPr lang="tr-TR" dirty="0" smtClean="0"/>
            <a:t> olması gereklidir. Temel Yeterlilik Testi Puanı </a:t>
          </a:r>
          <a:r>
            <a:rPr lang="tr-TR" b="1" dirty="0" smtClean="0"/>
            <a:t>180</a:t>
          </a:r>
          <a:r>
            <a:rPr lang="tr-TR" dirty="0" smtClean="0"/>
            <a:t> ve üzeri olan adaylar ise lisans programlarını tercih etmeye hak kazanacaktır. </a:t>
          </a:r>
          <a:endParaRPr lang="tr-TR" dirty="0"/>
        </a:p>
      </dgm:t>
    </dgm:pt>
    <dgm:pt modelId="{7838E761-311E-4D65-8339-67725A7D1ACF}" type="parTrans" cxnId="{8B540ED7-970F-424B-BC55-A74D2034A493}">
      <dgm:prSet/>
      <dgm:spPr/>
      <dgm:t>
        <a:bodyPr/>
        <a:lstStyle/>
        <a:p>
          <a:endParaRPr lang="tr-TR"/>
        </a:p>
      </dgm:t>
    </dgm:pt>
    <dgm:pt modelId="{CD3299AE-0EC4-488E-8DDD-0AA1539B0A06}" type="sibTrans" cxnId="{8B540ED7-970F-424B-BC55-A74D2034A493}">
      <dgm:prSet/>
      <dgm:spPr/>
      <dgm:t>
        <a:bodyPr/>
        <a:lstStyle/>
        <a:p>
          <a:endParaRPr lang="tr-TR"/>
        </a:p>
      </dgm:t>
    </dgm:pt>
    <dgm:pt modelId="{BBB2D547-4E52-43EE-ADAD-8B8244891CE0}">
      <dgm:prSet/>
      <dgm:spPr/>
      <dgm:t>
        <a:bodyPr/>
        <a:lstStyle/>
        <a:p>
          <a:r>
            <a:rPr lang="tr-TR" smtClean="0"/>
            <a:t>TYT puanı ile adaylar farklı türlerdeki Meslek Yüksek Okullarını tercih edebilecektir.</a:t>
          </a:r>
          <a:endParaRPr lang="tr-TR"/>
        </a:p>
      </dgm:t>
    </dgm:pt>
    <dgm:pt modelId="{14F42703-CE0E-45D0-B0D4-19A099E358E7}" type="parTrans" cxnId="{D0B5B5D5-1EED-472A-A5C1-68576C83E2CF}">
      <dgm:prSet/>
      <dgm:spPr/>
      <dgm:t>
        <a:bodyPr/>
        <a:lstStyle/>
        <a:p>
          <a:endParaRPr lang="tr-TR"/>
        </a:p>
      </dgm:t>
    </dgm:pt>
    <dgm:pt modelId="{D12CD28F-0AA7-4043-96DD-57093CB4A236}" type="sibTrans" cxnId="{D0B5B5D5-1EED-472A-A5C1-68576C83E2CF}">
      <dgm:prSet/>
      <dgm:spPr/>
      <dgm:t>
        <a:bodyPr/>
        <a:lstStyle/>
        <a:p>
          <a:endParaRPr lang="tr-TR"/>
        </a:p>
      </dgm:t>
    </dgm:pt>
    <dgm:pt modelId="{77D86B16-4CDB-4B34-A57E-50D3053163F4}">
      <dgm:prSet/>
      <dgm:spPr/>
      <dgm:t>
        <a:bodyPr/>
        <a:lstStyle/>
        <a:p>
          <a:r>
            <a:rPr lang="tr-TR" smtClean="0"/>
            <a:t>Temel Yeterlilik Testi'nden 200 puan ve üzerinde alan öğrenciler, istedikleri takdirde bir sonraki yıl da aynı puanı kullanabileceklerdir.</a:t>
          </a:r>
          <a:endParaRPr lang="tr-TR" dirty="0"/>
        </a:p>
      </dgm:t>
    </dgm:pt>
    <dgm:pt modelId="{CD581B00-1E13-4FFD-8457-FF5118DB57D5}" type="parTrans" cxnId="{07BCCFA8-D167-443B-8047-7422EA1F7633}">
      <dgm:prSet/>
      <dgm:spPr/>
      <dgm:t>
        <a:bodyPr/>
        <a:lstStyle/>
        <a:p>
          <a:endParaRPr lang="tr-TR"/>
        </a:p>
      </dgm:t>
    </dgm:pt>
    <dgm:pt modelId="{E9BB467F-722F-4661-834F-54241A084DF2}" type="sibTrans" cxnId="{07BCCFA8-D167-443B-8047-7422EA1F7633}">
      <dgm:prSet/>
      <dgm:spPr/>
      <dgm:t>
        <a:bodyPr/>
        <a:lstStyle/>
        <a:p>
          <a:endParaRPr lang="tr-TR"/>
        </a:p>
      </dgm:t>
    </dgm:pt>
    <dgm:pt modelId="{DEA7E3D9-9308-4775-9B5A-A326FB8551DE}">
      <dgm:prSet/>
      <dgm:spPr/>
      <dgm:t>
        <a:bodyPr/>
        <a:lstStyle/>
        <a:p>
          <a:r>
            <a:rPr lang="tr-TR" smtClean="0"/>
            <a:t>TYT’den 150 puan ve üzeri alan adaylar Özel Yetenek Sınavlarına girme hakkı kazanmış kabul edilecektir.</a:t>
          </a:r>
          <a:endParaRPr lang="tr-TR"/>
        </a:p>
      </dgm:t>
    </dgm:pt>
    <dgm:pt modelId="{3FEF9A1F-815C-4F27-92DF-C4B9896D7905}" type="parTrans" cxnId="{5D2929E9-BCF3-4AF3-9BCC-98FDF01298ED}">
      <dgm:prSet/>
      <dgm:spPr/>
      <dgm:t>
        <a:bodyPr/>
        <a:lstStyle/>
        <a:p>
          <a:endParaRPr lang="tr-TR"/>
        </a:p>
      </dgm:t>
    </dgm:pt>
    <dgm:pt modelId="{6B576CDE-C88A-408A-81FF-130677E22472}" type="sibTrans" cxnId="{5D2929E9-BCF3-4AF3-9BCC-98FDF01298ED}">
      <dgm:prSet/>
      <dgm:spPr/>
      <dgm:t>
        <a:bodyPr/>
        <a:lstStyle/>
        <a:p>
          <a:endParaRPr lang="tr-TR"/>
        </a:p>
      </dgm:t>
    </dgm:pt>
    <dgm:pt modelId="{33DC3F31-2E15-4CAC-A01A-6E9B1407E922}" type="pres">
      <dgm:prSet presAssocID="{43DA23F2-0B89-40D7-BFBA-564ABBAD4A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649EC094-1F8F-4945-9DAD-A2C83B01F2C2}" type="pres">
      <dgm:prSet presAssocID="{43DA23F2-0B89-40D7-BFBA-564ABBAD4A09}" presName="Name1" presStyleCnt="0"/>
      <dgm:spPr/>
    </dgm:pt>
    <dgm:pt modelId="{ACD082E1-8C44-474E-8B3F-AE34F72CD291}" type="pres">
      <dgm:prSet presAssocID="{43DA23F2-0B89-40D7-BFBA-564ABBAD4A09}" presName="cycle" presStyleCnt="0"/>
      <dgm:spPr/>
    </dgm:pt>
    <dgm:pt modelId="{F87F5002-DDEB-41B5-8F0D-1C91A628740A}" type="pres">
      <dgm:prSet presAssocID="{43DA23F2-0B89-40D7-BFBA-564ABBAD4A09}" presName="srcNode" presStyleLbl="node1" presStyleIdx="0" presStyleCnt="4"/>
      <dgm:spPr/>
    </dgm:pt>
    <dgm:pt modelId="{ACD565F0-A6BB-4D47-B085-A433B83DD770}" type="pres">
      <dgm:prSet presAssocID="{43DA23F2-0B89-40D7-BFBA-564ABBAD4A09}" presName="conn" presStyleLbl="parChTrans1D2" presStyleIdx="0" presStyleCnt="1"/>
      <dgm:spPr/>
      <dgm:t>
        <a:bodyPr/>
        <a:lstStyle/>
        <a:p>
          <a:endParaRPr lang="tr-TR"/>
        </a:p>
      </dgm:t>
    </dgm:pt>
    <dgm:pt modelId="{0BB94390-7ABC-472D-9729-EBF8716A4A43}" type="pres">
      <dgm:prSet presAssocID="{43DA23F2-0B89-40D7-BFBA-564ABBAD4A09}" presName="extraNode" presStyleLbl="node1" presStyleIdx="0" presStyleCnt="4"/>
      <dgm:spPr/>
    </dgm:pt>
    <dgm:pt modelId="{1764FCC3-9855-4258-B538-C0D712237A26}" type="pres">
      <dgm:prSet presAssocID="{43DA23F2-0B89-40D7-BFBA-564ABBAD4A09}" presName="dstNode" presStyleLbl="node1" presStyleIdx="0" presStyleCnt="4"/>
      <dgm:spPr/>
    </dgm:pt>
    <dgm:pt modelId="{B50E674B-5AC2-4B2A-A999-DA7282B7E7DD}" type="pres">
      <dgm:prSet presAssocID="{7F7C172E-7C78-40E1-B1F7-B24F52C7D3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B77D41-213E-4068-802F-6A48E9CA75D8}" type="pres">
      <dgm:prSet presAssocID="{7F7C172E-7C78-40E1-B1F7-B24F52C7D3E4}" presName="accent_1" presStyleCnt="0"/>
      <dgm:spPr/>
    </dgm:pt>
    <dgm:pt modelId="{BBF95C92-E8C0-4C72-8CE4-E7414CA7345D}" type="pres">
      <dgm:prSet presAssocID="{7F7C172E-7C78-40E1-B1F7-B24F52C7D3E4}" presName="accentRepeatNode" presStyleLbl="solidFgAcc1" presStyleIdx="0" presStyleCnt="4"/>
      <dgm:spPr/>
    </dgm:pt>
    <dgm:pt modelId="{A264758F-FC93-473B-861F-96A15FA88C90}" type="pres">
      <dgm:prSet presAssocID="{BBB2D547-4E52-43EE-ADAD-8B8244891CE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DA26B-2442-4103-BD61-84F5444A859F}" type="pres">
      <dgm:prSet presAssocID="{BBB2D547-4E52-43EE-ADAD-8B8244891CE0}" presName="accent_2" presStyleCnt="0"/>
      <dgm:spPr/>
    </dgm:pt>
    <dgm:pt modelId="{1FA1EC90-F53C-402C-8B2C-C64A05D3D331}" type="pres">
      <dgm:prSet presAssocID="{BBB2D547-4E52-43EE-ADAD-8B8244891CE0}" presName="accentRepeatNode" presStyleLbl="solidFgAcc1" presStyleIdx="1" presStyleCnt="4"/>
      <dgm:spPr/>
    </dgm:pt>
    <dgm:pt modelId="{845C2A5B-1046-422F-BE69-7F9E4D6D4451}" type="pres">
      <dgm:prSet presAssocID="{77D86B16-4CDB-4B34-A57E-50D3053163F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065185-A9C6-4116-89B1-5FFF68FFE6E1}" type="pres">
      <dgm:prSet presAssocID="{77D86B16-4CDB-4B34-A57E-50D3053163F4}" presName="accent_3" presStyleCnt="0"/>
      <dgm:spPr/>
    </dgm:pt>
    <dgm:pt modelId="{5BBC4040-3979-4B8C-94BE-E1DCCFA7628D}" type="pres">
      <dgm:prSet presAssocID="{77D86B16-4CDB-4B34-A57E-50D3053163F4}" presName="accentRepeatNode" presStyleLbl="solidFgAcc1" presStyleIdx="2" presStyleCnt="4"/>
      <dgm:spPr/>
    </dgm:pt>
    <dgm:pt modelId="{ABFEA0A7-A328-49AA-BF0B-C1DB4E69BE39}" type="pres">
      <dgm:prSet presAssocID="{DEA7E3D9-9308-4775-9B5A-A326FB8551D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00100E-20F6-4F5E-B6C9-68726F4D7E3E}" type="pres">
      <dgm:prSet presAssocID="{DEA7E3D9-9308-4775-9B5A-A326FB8551DE}" presName="accent_4" presStyleCnt="0"/>
      <dgm:spPr/>
    </dgm:pt>
    <dgm:pt modelId="{08D6801A-ABD9-4296-839F-01EBDBE333D7}" type="pres">
      <dgm:prSet presAssocID="{DEA7E3D9-9308-4775-9B5A-A326FB8551DE}" presName="accentRepeatNode" presStyleLbl="solidFgAcc1" presStyleIdx="3" presStyleCnt="4"/>
      <dgm:spPr/>
    </dgm:pt>
  </dgm:ptLst>
  <dgm:cxnLst>
    <dgm:cxn modelId="{07BCCFA8-D167-443B-8047-7422EA1F7633}" srcId="{43DA23F2-0B89-40D7-BFBA-564ABBAD4A09}" destId="{77D86B16-4CDB-4B34-A57E-50D3053163F4}" srcOrd="2" destOrd="0" parTransId="{CD581B00-1E13-4FFD-8457-FF5118DB57D5}" sibTransId="{E9BB467F-722F-4661-834F-54241A084DF2}"/>
    <dgm:cxn modelId="{8B540ED7-970F-424B-BC55-A74D2034A493}" srcId="{43DA23F2-0B89-40D7-BFBA-564ABBAD4A09}" destId="{7F7C172E-7C78-40E1-B1F7-B24F52C7D3E4}" srcOrd="0" destOrd="0" parTransId="{7838E761-311E-4D65-8339-67725A7D1ACF}" sibTransId="{CD3299AE-0EC4-488E-8DDD-0AA1539B0A06}"/>
    <dgm:cxn modelId="{C044AEF9-DAE7-4107-9EEE-2AE06E0BF02A}" type="presOf" srcId="{BBB2D547-4E52-43EE-ADAD-8B8244891CE0}" destId="{A264758F-FC93-473B-861F-96A15FA88C90}" srcOrd="0" destOrd="0" presId="urn:microsoft.com/office/officeart/2008/layout/VerticalCurvedList"/>
    <dgm:cxn modelId="{AA20B939-D349-4825-A371-15A5D06AAD67}" type="presOf" srcId="{43DA23F2-0B89-40D7-BFBA-564ABBAD4A09}" destId="{33DC3F31-2E15-4CAC-A01A-6E9B1407E922}" srcOrd="0" destOrd="0" presId="urn:microsoft.com/office/officeart/2008/layout/VerticalCurvedList"/>
    <dgm:cxn modelId="{9621F812-97F3-42E5-8452-3D0EEE9D7072}" type="presOf" srcId="{7F7C172E-7C78-40E1-B1F7-B24F52C7D3E4}" destId="{B50E674B-5AC2-4B2A-A999-DA7282B7E7DD}" srcOrd="0" destOrd="0" presId="urn:microsoft.com/office/officeart/2008/layout/VerticalCurvedList"/>
    <dgm:cxn modelId="{D7E696D1-B29C-42BB-BA58-ADD56E10A6CD}" type="presOf" srcId="{77D86B16-4CDB-4B34-A57E-50D3053163F4}" destId="{845C2A5B-1046-422F-BE69-7F9E4D6D4451}" srcOrd="0" destOrd="0" presId="urn:microsoft.com/office/officeart/2008/layout/VerticalCurvedList"/>
    <dgm:cxn modelId="{AFCC9A78-7180-449D-814B-9C97C1601A65}" type="presOf" srcId="{CD3299AE-0EC4-488E-8DDD-0AA1539B0A06}" destId="{ACD565F0-A6BB-4D47-B085-A433B83DD770}" srcOrd="0" destOrd="0" presId="urn:microsoft.com/office/officeart/2008/layout/VerticalCurvedList"/>
    <dgm:cxn modelId="{3FD61179-AE86-4A23-9A9A-3D7F664EE5E2}" type="presOf" srcId="{DEA7E3D9-9308-4775-9B5A-A326FB8551DE}" destId="{ABFEA0A7-A328-49AA-BF0B-C1DB4E69BE39}" srcOrd="0" destOrd="0" presId="urn:microsoft.com/office/officeart/2008/layout/VerticalCurvedList"/>
    <dgm:cxn modelId="{5D2929E9-BCF3-4AF3-9BCC-98FDF01298ED}" srcId="{43DA23F2-0B89-40D7-BFBA-564ABBAD4A09}" destId="{DEA7E3D9-9308-4775-9B5A-A326FB8551DE}" srcOrd="3" destOrd="0" parTransId="{3FEF9A1F-815C-4F27-92DF-C4B9896D7905}" sibTransId="{6B576CDE-C88A-408A-81FF-130677E22472}"/>
    <dgm:cxn modelId="{D0B5B5D5-1EED-472A-A5C1-68576C83E2CF}" srcId="{43DA23F2-0B89-40D7-BFBA-564ABBAD4A09}" destId="{BBB2D547-4E52-43EE-ADAD-8B8244891CE0}" srcOrd="1" destOrd="0" parTransId="{14F42703-CE0E-45D0-B0D4-19A099E358E7}" sibTransId="{D12CD28F-0AA7-4043-96DD-57093CB4A236}"/>
    <dgm:cxn modelId="{1ED35A9C-8A70-4EE8-809E-9882884BD602}" type="presParOf" srcId="{33DC3F31-2E15-4CAC-A01A-6E9B1407E922}" destId="{649EC094-1F8F-4945-9DAD-A2C83B01F2C2}" srcOrd="0" destOrd="0" presId="urn:microsoft.com/office/officeart/2008/layout/VerticalCurvedList"/>
    <dgm:cxn modelId="{38AA6CFE-84E8-49CC-B561-F8001ED2B95A}" type="presParOf" srcId="{649EC094-1F8F-4945-9DAD-A2C83B01F2C2}" destId="{ACD082E1-8C44-474E-8B3F-AE34F72CD291}" srcOrd="0" destOrd="0" presId="urn:microsoft.com/office/officeart/2008/layout/VerticalCurvedList"/>
    <dgm:cxn modelId="{740CD121-CDB0-490E-9BEB-6552808F1181}" type="presParOf" srcId="{ACD082E1-8C44-474E-8B3F-AE34F72CD291}" destId="{F87F5002-DDEB-41B5-8F0D-1C91A628740A}" srcOrd="0" destOrd="0" presId="urn:microsoft.com/office/officeart/2008/layout/VerticalCurvedList"/>
    <dgm:cxn modelId="{6B4A1BDB-0B50-4C79-8BEA-687293921650}" type="presParOf" srcId="{ACD082E1-8C44-474E-8B3F-AE34F72CD291}" destId="{ACD565F0-A6BB-4D47-B085-A433B83DD770}" srcOrd="1" destOrd="0" presId="urn:microsoft.com/office/officeart/2008/layout/VerticalCurvedList"/>
    <dgm:cxn modelId="{EE05E87F-4F25-4FB7-A494-B497F30BEEEC}" type="presParOf" srcId="{ACD082E1-8C44-474E-8B3F-AE34F72CD291}" destId="{0BB94390-7ABC-472D-9729-EBF8716A4A43}" srcOrd="2" destOrd="0" presId="urn:microsoft.com/office/officeart/2008/layout/VerticalCurvedList"/>
    <dgm:cxn modelId="{E1009185-09C1-47AA-A7A1-E8C0792F07D1}" type="presParOf" srcId="{ACD082E1-8C44-474E-8B3F-AE34F72CD291}" destId="{1764FCC3-9855-4258-B538-C0D712237A26}" srcOrd="3" destOrd="0" presId="urn:microsoft.com/office/officeart/2008/layout/VerticalCurvedList"/>
    <dgm:cxn modelId="{C80B30E8-39D6-4DA4-AB76-DC281D1B4CDF}" type="presParOf" srcId="{649EC094-1F8F-4945-9DAD-A2C83B01F2C2}" destId="{B50E674B-5AC2-4B2A-A999-DA7282B7E7DD}" srcOrd="1" destOrd="0" presId="urn:microsoft.com/office/officeart/2008/layout/VerticalCurvedList"/>
    <dgm:cxn modelId="{C5219C02-2A09-4B46-8E21-E358DD26EA47}" type="presParOf" srcId="{649EC094-1F8F-4945-9DAD-A2C83B01F2C2}" destId="{B4B77D41-213E-4068-802F-6A48E9CA75D8}" srcOrd="2" destOrd="0" presId="urn:microsoft.com/office/officeart/2008/layout/VerticalCurvedList"/>
    <dgm:cxn modelId="{FD48923F-40D7-4B26-8394-6066A15675DC}" type="presParOf" srcId="{B4B77D41-213E-4068-802F-6A48E9CA75D8}" destId="{BBF95C92-E8C0-4C72-8CE4-E7414CA7345D}" srcOrd="0" destOrd="0" presId="urn:microsoft.com/office/officeart/2008/layout/VerticalCurvedList"/>
    <dgm:cxn modelId="{2E9412BA-2F08-4BF2-9A03-8BB1C432F4B4}" type="presParOf" srcId="{649EC094-1F8F-4945-9DAD-A2C83B01F2C2}" destId="{A264758F-FC93-473B-861F-96A15FA88C90}" srcOrd="3" destOrd="0" presId="urn:microsoft.com/office/officeart/2008/layout/VerticalCurvedList"/>
    <dgm:cxn modelId="{CC0E8B9B-3088-4607-84E4-E7F2468BE66B}" type="presParOf" srcId="{649EC094-1F8F-4945-9DAD-A2C83B01F2C2}" destId="{A67DA26B-2442-4103-BD61-84F5444A859F}" srcOrd="4" destOrd="0" presId="urn:microsoft.com/office/officeart/2008/layout/VerticalCurvedList"/>
    <dgm:cxn modelId="{69312384-6493-4EA9-BA17-386FF04FEAA1}" type="presParOf" srcId="{A67DA26B-2442-4103-BD61-84F5444A859F}" destId="{1FA1EC90-F53C-402C-8B2C-C64A05D3D331}" srcOrd="0" destOrd="0" presId="urn:microsoft.com/office/officeart/2008/layout/VerticalCurvedList"/>
    <dgm:cxn modelId="{2FD56BAB-216C-4A3E-9B4D-B9697A6C3B0B}" type="presParOf" srcId="{649EC094-1F8F-4945-9DAD-A2C83B01F2C2}" destId="{845C2A5B-1046-422F-BE69-7F9E4D6D4451}" srcOrd="5" destOrd="0" presId="urn:microsoft.com/office/officeart/2008/layout/VerticalCurvedList"/>
    <dgm:cxn modelId="{5494D031-C340-4B1C-B69A-50DF7EB4A08C}" type="presParOf" srcId="{649EC094-1F8F-4945-9DAD-A2C83B01F2C2}" destId="{11065185-A9C6-4116-89B1-5FFF68FFE6E1}" srcOrd="6" destOrd="0" presId="urn:microsoft.com/office/officeart/2008/layout/VerticalCurvedList"/>
    <dgm:cxn modelId="{7DC8CC6F-B85E-453D-895D-738C9C8612E7}" type="presParOf" srcId="{11065185-A9C6-4116-89B1-5FFF68FFE6E1}" destId="{5BBC4040-3979-4B8C-94BE-E1DCCFA7628D}" srcOrd="0" destOrd="0" presId="urn:microsoft.com/office/officeart/2008/layout/VerticalCurvedList"/>
    <dgm:cxn modelId="{D453DB54-9969-49D6-BE6F-A642014C5DC3}" type="presParOf" srcId="{649EC094-1F8F-4945-9DAD-A2C83B01F2C2}" destId="{ABFEA0A7-A328-49AA-BF0B-C1DB4E69BE39}" srcOrd="7" destOrd="0" presId="urn:microsoft.com/office/officeart/2008/layout/VerticalCurvedList"/>
    <dgm:cxn modelId="{596DD3D4-F5CB-464C-A345-A64B02FD2956}" type="presParOf" srcId="{649EC094-1F8F-4945-9DAD-A2C83B01F2C2}" destId="{A800100E-20F6-4F5E-B6C9-68726F4D7E3E}" srcOrd="8" destOrd="0" presId="urn:microsoft.com/office/officeart/2008/layout/VerticalCurvedList"/>
    <dgm:cxn modelId="{A76497AE-69DF-45B6-BD93-F9F649B950AB}" type="presParOf" srcId="{A800100E-20F6-4F5E-B6C9-68726F4D7E3E}" destId="{08D6801A-ABD9-4296-839F-01EBDBE333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BAB275-2164-4250-8463-05113F1930C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66E07A2-4FA6-449D-A9E4-4B65A2F22500}">
      <dgm:prSet phldrT="[Metin]"/>
      <dgm:spPr/>
      <dgm:t>
        <a:bodyPr/>
        <a:lstStyle/>
        <a:p>
          <a:r>
            <a:rPr lang="tr-TR" dirty="0" smtClean="0"/>
            <a:t>SAYISAL </a:t>
          </a:r>
          <a:endParaRPr lang="tr-TR" dirty="0"/>
        </a:p>
      </dgm:t>
    </dgm:pt>
    <dgm:pt modelId="{B6994E18-E75A-412B-AD6C-4E2CF727D39D}" type="parTrans" cxnId="{CC32299B-8321-4F7D-89DF-A2FD5EA7F097}">
      <dgm:prSet/>
      <dgm:spPr/>
      <dgm:t>
        <a:bodyPr/>
        <a:lstStyle/>
        <a:p>
          <a:endParaRPr lang="tr-TR"/>
        </a:p>
      </dgm:t>
    </dgm:pt>
    <dgm:pt modelId="{BAD62A1F-DF91-4211-9C58-C65CDC4152E8}" type="sibTrans" cxnId="{CC32299B-8321-4F7D-89DF-A2FD5EA7F097}">
      <dgm:prSet/>
      <dgm:spPr/>
      <dgm:t>
        <a:bodyPr/>
        <a:lstStyle/>
        <a:p>
          <a:endParaRPr lang="tr-TR"/>
        </a:p>
      </dgm:t>
    </dgm:pt>
    <dgm:pt modelId="{DA63F434-5C65-4F97-B5A3-9928354073EF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Matematik (40 Soru)</a:t>
          </a:r>
          <a:r>
            <a:rPr lang="tr-TR" sz="1800" dirty="0" smtClean="0"/>
            <a:t>(Testin Ağırlığı %50)</a:t>
          </a:r>
          <a:endParaRPr lang="tr-TR" sz="1800" dirty="0"/>
        </a:p>
      </dgm:t>
    </dgm:pt>
    <dgm:pt modelId="{C320D69D-B1C6-4F0C-B212-786B0394297E}" type="parTrans" cxnId="{E2085EBC-621C-42B9-B552-70390EBE69B3}">
      <dgm:prSet/>
      <dgm:spPr/>
      <dgm:t>
        <a:bodyPr/>
        <a:lstStyle/>
        <a:p>
          <a:endParaRPr lang="tr-TR"/>
        </a:p>
      </dgm:t>
    </dgm:pt>
    <dgm:pt modelId="{F5E6B1C0-8512-4AA0-B567-9302B9B00430}" type="sibTrans" cxnId="{E2085EBC-621C-42B9-B552-70390EBE69B3}">
      <dgm:prSet/>
      <dgm:spPr/>
      <dgm:t>
        <a:bodyPr/>
        <a:lstStyle/>
        <a:p>
          <a:endParaRPr lang="tr-TR"/>
        </a:p>
      </dgm:t>
    </dgm:pt>
    <dgm:pt modelId="{27D7C8B9-F98E-4EFB-AADB-0C33EFD35759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Fen Bilimleri (40 Soru)</a:t>
          </a:r>
          <a:r>
            <a:rPr lang="tr-TR" sz="1800" dirty="0" smtClean="0"/>
            <a:t>(Testin Ağırlığı %50</a:t>
          </a:r>
          <a:endParaRPr lang="tr-TR" sz="1800" dirty="0"/>
        </a:p>
      </dgm:t>
    </dgm:pt>
    <dgm:pt modelId="{FCE87D13-FDE1-4253-9DFB-A5C78CDEBBA1}" type="parTrans" cxnId="{BB7CA769-D515-42BA-BB92-F94197591240}">
      <dgm:prSet/>
      <dgm:spPr/>
      <dgm:t>
        <a:bodyPr/>
        <a:lstStyle/>
        <a:p>
          <a:endParaRPr lang="tr-TR"/>
        </a:p>
      </dgm:t>
    </dgm:pt>
    <dgm:pt modelId="{B63DA1F3-61ED-42EF-B34C-14FA7331AA75}" type="sibTrans" cxnId="{BB7CA769-D515-42BA-BB92-F94197591240}">
      <dgm:prSet/>
      <dgm:spPr/>
      <dgm:t>
        <a:bodyPr/>
        <a:lstStyle/>
        <a:p>
          <a:endParaRPr lang="tr-TR"/>
        </a:p>
      </dgm:t>
    </dgm:pt>
    <dgm:pt modelId="{0A4452EE-1533-4F06-B8DF-AEAA740362E8}">
      <dgm:prSet phldrT="[Metin]"/>
      <dgm:spPr/>
      <dgm:t>
        <a:bodyPr/>
        <a:lstStyle/>
        <a:p>
          <a:r>
            <a:rPr lang="tr-TR" dirty="0" smtClean="0"/>
            <a:t>EŞİT AĞIRLIK</a:t>
          </a:r>
          <a:endParaRPr lang="tr-TR" dirty="0"/>
        </a:p>
      </dgm:t>
    </dgm:pt>
    <dgm:pt modelId="{D5E17714-84E9-4FBB-B091-0BA3116A5FDE}" type="parTrans" cxnId="{231826CE-D5EF-48BD-BAD5-0B515D293ED2}">
      <dgm:prSet/>
      <dgm:spPr/>
      <dgm:t>
        <a:bodyPr/>
        <a:lstStyle/>
        <a:p>
          <a:endParaRPr lang="tr-TR"/>
        </a:p>
      </dgm:t>
    </dgm:pt>
    <dgm:pt modelId="{3A396723-7C47-4C1E-A2F2-A4D29EA171FC}" type="sibTrans" cxnId="{231826CE-D5EF-48BD-BAD5-0B515D293ED2}">
      <dgm:prSet/>
      <dgm:spPr/>
      <dgm:t>
        <a:bodyPr/>
        <a:lstStyle/>
        <a:p>
          <a:endParaRPr lang="tr-TR"/>
        </a:p>
      </dgm:t>
    </dgm:pt>
    <dgm:pt modelId="{EBB789C3-F819-41A3-92FC-43CF65D73CB5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Türk Dili ve Edebiyatı-Sosyal bilimler 1 (40 Soru)</a:t>
          </a:r>
          <a:r>
            <a:rPr lang="tr-TR" sz="1800" dirty="0" smtClean="0"/>
            <a:t>(Testin Ağırlığı %50)</a:t>
          </a:r>
          <a:endParaRPr lang="tr-TR" sz="1800" dirty="0"/>
        </a:p>
      </dgm:t>
    </dgm:pt>
    <dgm:pt modelId="{59ADC2F8-B084-4BE7-86AC-A392581FAE78}" type="parTrans" cxnId="{0051A79B-DFEF-48AA-8ECC-4DA928E560C2}">
      <dgm:prSet/>
      <dgm:spPr/>
      <dgm:t>
        <a:bodyPr/>
        <a:lstStyle/>
        <a:p>
          <a:endParaRPr lang="tr-TR"/>
        </a:p>
      </dgm:t>
    </dgm:pt>
    <dgm:pt modelId="{82B91285-8C1F-4EA0-A483-90D25F39AAC0}" type="sibTrans" cxnId="{0051A79B-DFEF-48AA-8ECC-4DA928E560C2}">
      <dgm:prSet/>
      <dgm:spPr/>
      <dgm:t>
        <a:bodyPr/>
        <a:lstStyle/>
        <a:p>
          <a:endParaRPr lang="tr-TR"/>
        </a:p>
      </dgm:t>
    </dgm:pt>
    <dgm:pt modelId="{9FCDE2EB-6EDB-416F-8CD0-9BEEDE6B3B12}">
      <dgm:prSet phldrT="[Metin]" custT="1"/>
      <dgm:spPr/>
      <dgm:t>
        <a:bodyPr/>
        <a:lstStyle/>
        <a:p>
          <a:r>
            <a:rPr lang="tr-TR" sz="1800" dirty="0" smtClean="0">
              <a:solidFill>
                <a:srgbClr val="FF0000"/>
              </a:solidFill>
            </a:rPr>
            <a:t>Matematik (40 Soru)</a:t>
          </a:r>
          <a:r>
            <a:rPr lang="tr-TR" sz="1800" dirty="0" smtClean="0"/>
            <a:t>(Testin Ağırlığı %50)</a:t>
          </a:r>
          <a:endParaRPr lang="tr-TR" sz="1800" dirty="0"/>
        </a:p>
      </dgm:t>
    </dgm:pt>
    <dgm:pt modelId="{59FC88F5-9CCE-415D-BA30-E470F86FE415}" type="parTrans" cxnId="{10CC8061-331A-4179-AFEC-627CA7AD3FAA}">
      <dgm:prSet/>
      <dgm:spPr/>
      <dgm:t>
        <a:bodyPr/>
        <a:lstStyle/>
        <a:p>
          <a:endParaRPr lang="tr-TR"/>
        </a:p>
      </dgm:t>
    </dgm:pt>
    <dgm:pt modelId="{07366302-531E-42F0-89EB-28E2AD5963C8}" type="sibTrans" cxnId="{10CC8061-331A-4179-AFEC-627CA7AD3FAA}">
      <dgm:prSet/>
      <dgm:spPr/>
      <dgm:t>
        <a:bodyPr/>
        <a:lstStyle/>
        <a:p>
          <a:endParaRPr lang="tr-TR"/>
        </a:p>
      </dgm:t>
    </dgm:pt>
    <dgm:pt modelId="{2C3FA1BC-7001-45F4-8D7D-72F58B6BEDD7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FF0000"/>
              </a:solidFill>
            </a:rPr>
            <a:t>Sosyal Bilimler2 (40 Soru)(Tarih, Coğrafya 2, Felsefe Grubu, Din Kültürü ve Ahlak Bilgisi)</a:t>
          </a:r>
          <a:r>
            <a:rPr lang="tr-TR" sz="1600" dirty="0" smtClean="0">
              <a:solidFill>
                <a:schemeClr val="tx1"/>
              </a:solidFill>
            </a:rPr>
            <a:t>(Testin Ağırlığı %50)t</a:t>
          </a:r>
          <a:endParaRPr lang="tr-TR" sz="1600" dirty="0">
            <a:solidFill>
              <a:schemeClr val="tx1"/>
            </a:solidFill>
          </a:endParaRPr>
        </a:p>
      </dgm:t>
    </dgm:pt>
    <dgm:pt modelId="{FC21D5C2-D369-4C0E-9117-40C6ADC64836}" type="sibTrans" cxnId="{51C9B318-5E36-42F3-83B4-50702A5C4F99}">
      <dgm:prSet/>
      <dgm:spPr/>
      <dgm:t>
        <a:bodyPr/>
        <a:lstStyle/>
        <a:p>
          <a:endParaRPr lang="tr-TR"/>
        </a:p>
      </dgm:t>
    </dgm:pt>
    <dgm:pt modelId="{C17CC790-19F1-454A-A8D5-E7B5D4E4ECFA}" type="parTrans" cxnId="{51C9B318-5E36-42F3-83B4-50702A5C4F99}">
      <dgm:prSet/>
      <dgm:spPr/>
      <dgm:t>
        <a:bodyPr/>
        <a:lstStyle/>
        <a:p>
          <a:endParaRPr lang="tr-TR"/>
        </a:p>
      </dgm:t>
    </dgm:pt>
    <dgm:pt modelId="{4EEDD3A5-ECA7-4683-BEF7-A5E2B13CAC54}">
      <dgm:prSet phldrT="[Metin]" custT="1"/>
      <dgm:spPr/>
      <dgm:t>
        <a:bodyPr/>
        <a:lstStyle/>
        <a:p>
          <a:r>
            <a:rPr lang="tr-TR" sz="1600" dirty="0" smtClean="0">
              <a:solidFill>
                <a:srgbClr val="FF0000"/>
              </a:solidFill>
            </a:rPr>
            <a:t>Türk Dili ve Edebiyatı-Sosyal bilimler 1(40 Soru</a:t>
          </a:r>
          <a:r>
            <a:rPr lang="tr-TR" sz="1600" dirty="0" smtClean="0">
              <a:solidFill>
                <a:schemeClr val="tx1"/>
              </a:solidFill>
            </a:rPr>
            <a:t>)(Testin Ağırlığı %50)</a:t>
          </a:r>
          <a:endParaRPr lang="tr-TR" sz="1600" dirty="0">
            <a:solidFill>
              <a:schemeClr val="tx1"/>
            </a:solidFill>
          </a:endParaRPr>
        </a:p>
      </dgm:t>
    </dgm:pt>
    <dgm:pt modelId="{88A6A7C4-1551-407E-B170-4893CD689051}" type="sibTrans" cxnId="{2AA5FF30-7A0F-41A0-82B7-E99C1B9DF039}">
      <dgm:prSet/>
      <dgm:spPr/>
      <dgm:t>
        <a:bodyPr/>
        <a:lstStyle/>
        <a:p>
          <a:endParaRPr lang="tr-TR"/>
        </a:p>
      </dgm:t>
    </dgm:pt>
    <dgm:pt modelId="{16238333-A233-4034-B5E2-CC8A66B8B348}" type="parTrans" cxnId="{2AA5FF30-7A0F-41A0-82B7-E99C1B9DF039}">
      <dgm:prSet/>
      <dgm:spPr/>
      <dgm:t>
        <a:bodyPr/>
        <a:lstStyle/>
        <a:p>
          <a:endParaRPr lang="tr-TR"/>
        </a:p>
      </dgm:t>
    </dgm:pt>
    <dgm:pt modelId="{860B7FC1-C7F5-4AEE-819D-07FE4F0DC023}">
      <dgm:prSet phldrT="[Metin]"/>
      <dgm:spPr/>
      <dgm:t>
        <a:bodyPr/>
        <a:lstStyle/>
        <a:p>
          <a:r>
            <a:rPr lang="tr-TR" dirty="0" smtClean="0"/>
            <a:t>SÖZEL</a:t>
          </a:r>
          <a:endParaRPr lang="tr-TR" dirty="0"/>
        </a:p>
      </dgm:t>
    </dgm:pt>
    <dgm:pt modelId="{7E8F58CB-8AB9-4902-B466-00199DC5BA68}" type="sibTrans" cxnId="{FCDE29BB-4D56-456E-9D25-46E5EEC79623}">
      <dgm:prSet/>
      <dgm:spPr/>
      <dgm:t>
        <a:bodyPr/>
        <a:lstStyle/>
        <a:p>
          <a:endParaRPr lang="tr-TR"/>
        </a:p>
      </dgm:t>
    </dgm:pt>
    <dgm:pt modelId="{CC646F5A-DF8A-46D8-8BDF-7FA6A620F3D3}" type="parTrans" cxnId="{FCDE29BB-4D56-456E-9D25-46E5EEC79623}">
      <dgm:prSet/>
      <dgm:spPr/>
      <dgm:t>
        <a:bodyPr/>
        <a:lstStyle/>
        <a:p>
          <a:endParaRPr lang="tr-TR"/>
        </a:p>
      </dgm:t>
    </dgm:pt>
    <dgm:pt modelId="{D0DCE7A1-3127-43AF-9DE3-FCD3E9742CC7}" type="pres">
      <dgm:prSet presAssocID="{90BAB275-2164-4250-8463-05113F1930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5E37A62-C48B-4DAC-8393-223D122B3301}" type="pres">
      <dgm:prSet presAssocID="{860B7FC1-C7F5-4AEE-819D-07FE4F0DC023}" presName="linNode" presStyleCnt="0"/>
      <dgm:spPr/>
    </dgm:pt>
    <dgm:pt modelId="{134948F3-5DC6-43EF-B159-CA19FCA55095}" type="pres">
      <dgm:prSet presAssocID="{860B7FC1-C7F5-4AEE-819D-07FE4F0DC023}" presName="parentText" presStyleLbl="node1" presStyleIdx="0" presStyleCnt="3" custScaleY="9884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4CAFB0-459D-4969-A4F6-4846DE3E5EC1}" type="pres">
      <dgm:prSet presAssocID="{860B7FC1-C7F5-4AEE-819D-07FE4F0DC02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357D07-E231-47D0-92A7-86A11870F330}" type="pres">
      <dgm:prSet presAssocID="{7E8F58CB-8AB9-4902-B466-00199DC5BA68}" presName="sp" presStyleCnt="0"/>
      <dgm:spPr/>
    </dgm:pt>
    <dgm:pt modelId="{C968FE51-FFA9-4D5F-A739-D783361F47A7}" type="pres">
      <dgm:prSet presAssocID="{A66E07A2-4FA6-449D-A9E4-4B65A2F22500}" presName="linNode" presStyleCnt="0"/>
      <dgm:spPr/>
    </dgm:pt>
    <dgm:pt modelId="{DC7833CD-9877-4A9E-B997-C43F949F170F}" type="pres">
      <dgm:prSet presAssocID="{A66E07A2-4FA6-449D-A9E4-4B65A2F22500}" presName="parentText" presStyleLbl="node1" presStyleIdx="1" presStyleCnt="3" custLinFactNeighborX="-76" custLinFactNeighborY="-1059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FD3AD8-865A-4F58-8735-604F33C3852B}" type="pres">
      <dgm:prSet presAssocID="{A66E07A2-4FA6-449D-A9E4-4B65A2F225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A4028D-B9E0-4F81-8D55-2EBBD7FFCA1D}" type="pres">
      <dgm:prSet presAssocID="{BAD62A1F-DF91-4211-9C58-C65CDC4152E8}" presName="sp" presStyleCnt="0"/>
      <dgm:spPr/>
    </dgm:pt>
    <dgm:pt modelId="{6F876754-1962-4BC2-8689-01A95AEFC341}" type="pres">
      <dgm:prSet presAssocID="{0A4452EE-1533-4F06-B8DF-AEAA740362E8}" presName="linNode" presStyleCnt="0"/>
      <dgm:spPr/>
    </dgm:pt>
    <dgm:pt modelId="{1C97EB96-4967-4B2C-BD75-70D557A35142}" type="pres">
      <dgm:prSet presAssocID="{0A4452EE-1533-4F06-B8DF-AEAA740362E8}" presName="parentText" presStyleLbl="node1" presStyleIdx="2" presStyleCnt="3" custLinFactNeighborX="262" custLinFactNeighborY="9631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0EEEC7-2F50-4BE0-B507-E0DF275B4F4D}" type="pres">
      <dgm:prSet presAssocID="{0A4452EE-1533-4F06-B8DF-AEAA740362E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49AC542-F3B5-4D40-9DD2-E60786E38131}" type="presOf" srcId="{9FCDE2EB-6EDB-416F-8CD0-9BEEDE6B3B12}" destId="{380EEEC7-2F50-4BE0-B507-E0DF275B4F4D}" srcOrd="0" destOrd="1" presId="urn:microsoft.com/office/officeart/2005/8/layout/vList5"/>
    <dgm:cxn modelId="{20536830-F02E-4204-BC67-37503950A7CB}" type="presOf" srcId="{0A4452EE-1533-4F06-B8DF-AEAA740362E8}" destId="{1C97EB96-4967-4B2C-BD75-70D557A35142}" srcOrd="0" destOrd="0" presId="urn:microsoft.com/office/officeart/2005/8/layout/vList5"/>
    <dgm:cxn modelId="{B9548F3D-74A2-4950-944D-68047F5B0112}" type="presOf" srcId="{DA63F434-5C65-4F97-B5A3-9928354073EF}" destId="{2DFD3AD8-865A-4F58-8735-604F33C3852B}" srcOrd="0" destOrd="0" presId="urn:microsoft.com/office/officeart/2005/8/layout/vList5"/>
    <dgm:cxn modelId="{FCDE29BB-4D56-456E-9D25-46E5EEC79623}" srcId="{90BAB275-2164-4250-8463-05113F1930C6}" destId="{860B7FC1-C7F5-4AEE-819D-07FE4F0DC023}" srcOrd="0" destOrd="0" parTransId="{CC646F5A-DF8A-46D8-8BDF-7FA6A620F3D3}" sibTransId="{7E8F58CB-8AB9-4902-B466-00199DC5BA68}"/>
    <dgm:cxn modelId="{CD0EBDA8-5071-4935-B452-E8538CD4485E}" type="presOf" srcId="{90BAB275-2164-4250-8463-05113F1930C6}" destId="{D0DCE7A1-3127-43AF-9DE3-FCD3E9742CC7}" srcOrd="0" destOrd="0" presId="urn:microsoft.com/office/officeart/2005/8/layout/vList5"/>
    <dgm:cxn modelId="{10CC8061-331A-4179-AFEC-627CA7AD3FAA}" srcId="{0A4452EE-1533-4F06-B8DF-AEAA740362E8}" destId="{9FCDE2EB-6EDB-416F-8CD0-9BEEDE6B3B12}" srcOrd="1" destOrd="0" parTransId="{59FC88F5-9CCE-415D-BA30-E470F86FE415}" sibTransId="{07366302-531E-42F0-89EB-28E2AD5963C8}"/>
    <dgm:cxn modelId="{0051A79B-DFEF-48AA-8ECC-4DA928E560C2}" srcId="{0A4452EE-1533-4F06-B8DF-AEAA740362E8}" destId="{EBB789C3-F819-41A3-92FC-43CF65D73CB5}" srcOrd="0" destOrd="0" parTransId="{59ADC2F8-B084-4BE7-86AC-A392581FAE78}" sibTransId="{82B91285-8C1F-4EA0-A483-90D25F39AAC0}"/>
    <dgm:cxn modelId="{CC32299B-8321-4F7D-89DF-A2FD5EA7F097}" srcId="{90BAB275-2164-4250-8463-05113F1930C6}" destId="{A66E07A2-4FA6-449D-A9E4-4B65A2F22500}" srcOrd="1" destOrd="0" parTransId="{B6994E18-E75A-412B-AD6C-4E2CF727D39D}" sibTransId="{BAD62A1F-DF91-4211-9C58-C65CDC4152E8}"/>
    <dgm:cxn modelId="{BB7CA769-D515-42BA-BB92-F94197591240}" srcId="{A66E07A2-4FA6-449D-A9E4-4B65A2F22500}" destId="{27D7C8B9-F98E-4EFB-AADB-0C33EFD35759}" srcOrd="1" destOrd="0" parTransId="{FCE87D13-FDE1-4253-9DFB-A5C78CDEBBA1}" sibTransId="{B63DA1F3-61ED-42EF-B34C-14FA7331AA75}"/>
    <dgm:cxn modelId="{A41DA300-40F2-4CDA-913D-9E3CB099EDAA}" type="presOf" srcId="{860B7FC1-C7F5-4AEE-819D-07FE4F0DC023}" destId="{134948F3-5DC6-43EF-B159-CA19FCA55095}" srcOrd="0" destOrd="0" presId="urn:microsoft.com/office/officeart/2005/8/layout/vList5"/>
    <dgm:cxn modelId="{E2085EBC-621C-42B9-B552-70390EBE69B3}" srcId="{A66E07A2-4FA6-449D-A9E4-4B65A2F22500}" destId="{DA63F434-5C65-4F97-B5A3-9928354073EF}" srcOrd="0" destOrd="0" parTransId="{C320D69D-B1C6-4F0C-B212-786B0394297E}" sibTransId="{F5E6B1C0-8512-4AA0-B567-9302B9B00430}"/>
    <dgm:cxn modelId="{BBB54CB6-4E6F-476D-8DBF-FF79941C5673}" type="presOf" srcId="{2C3FA1BC-7001-45F4-8D7D-72F58B6BEDD7}" destId="{F64CAFB0-459D-4969-A4F6-4846DE3E5EC1}" srcOrd="0" destOrd="1" presId="urn:microsoft.com/office/officeart/2005/8/layout/vList5"/>
    <dgm:cxn modelId="{231826CE-D5EF-48BD-BAD5-0B515D293ED2}" srcId="{90BAB275-2164-4250-8463-05113F1930C6}" destId="{0A4452EE-1533-4F06-B8DF-AEAA740362E8}" srcOrd="2" destOrd="0" parTransId="{D5E17714-84E9-4FBB-B091-0BA3116A5FDE}" sibTransId="{3A396723-7C47-4C1E-A2F2-A4D29EA171FC}"/>
    <dgm:cxn modelId="{950A375B-9FC8-4424-8F00-094F27B21B37}" type="presOf" srcId="{A66E07A2-4FA6-449D-A9E4-4B65A2F22500}" destId="{DC7833CD-9877-4A9E-B997-C43F949F170F}" srcOrd="0" destOrd="0" presId="urn:microsoft.com/office/officeart/2005/8/layout/vList5"/>
    <dgm:cxn modelId="{72FBDEAB-4DE6-4E1F-8544-2F6255316C1E}" type="presOf" srcId="{4EEDD3A5-ECA7-4683-BEF7-A5E2B13CAC54}" destId="{F64CAFB0-459D-4969-A4F6-4846DE3E5EC1}" srcOrd="0" destOrd="0" presId="urn:microsoft.com/office/officeart/2005/8/layout/vList5"/>
    <dgm:cxn modelId="{2AA5FF30-7A0F-41A0-82B7-E99C1B9DF039}" srcId="{860B7FC1-C7F5-4AEE-819D-07FE4F0DC023}" destId="{4EEDD3A5-ECA7-4683-BEF7-A5E2B13CAC54}" srcOrd="0" destOrd="0" parTransId="{16238333-A233-4034-B5E2-CC8A66B8B348}" sibTransId="{88A6A7C4-1551-407E-B170-4893CD689051}"/>
    <dgm:cxn modelId="{51C9B318-5E36-42F3-83B4-50702A5C4F99}" srcId="{860B7FC1-C7F5-4AEE-819D-07FE4F0DC023}" destId="{2C3FA1BC-7001-45F4-8D7D-72F58B6BEDD7}" srcOrd="1" destOrd="0" parTransId="{C17CC790-19F1-454A-A8D5-E7B5D4E4ECFA}" sibTransId="{FC21D5C2-D369-4C0E-9117-40C6ADC64836}"/>
    <dgm:cxn modelId="{EF03A8A8-8331-46B2-A0A1-C2F5E762AE70}" type="presOf" srcId="{27D7C8B9-F98E-4EFB-AADB-0C33EFD35759}" destId="{2DFD3AD8-865A-4F58-8735-604F33C3852B}" srcOrd="0" destOrd="1" presId="urn:microsoft.com/office/officeart/2005/8/layout/vList5"/>
    <dgm:cxn modelId="{2E54F5D9-FCA0-4468-8DBE-1B363A98B1A1}" type="presOf" srcId="{EBB789C3-F819-41A3-92FC-43CF65D73CB5}" destId="{380EEEC7-2F50-4BE0-B507-E0DF275B4F4D}" srcOrd="0" destOrd="0" presId="urn:microsoft.com/office/officeart/2005/8/layout/vList5"/>
    <dgm:cxn modelId="{68F51AE0-400F-4E73-8562-1740D0DD533D}" type="presParOf" srcId="{D0DCE7A1-3127-43AF-9DE3-FCD3E9742CC7}" destId="{A5E37A62-C48B-4DAC-8393-223D122B3301}" srcOrd="0" destOrd="0" presId="urn:microsoft.com/office/officeart/2005/8/layout/vList5"/>
    <dgm:cxn modelId="{DAB99A45-08AB-4F0C-AD38-3928532F7DD4}" type="presParOf" srcId="{A5E37A62-C48B-4DAC-8393-223D122B3301}" destId="{134948F3-5DC6-43EF-B159-CA19FCA55095}" srcOrd="0" destOrd="0" presId="urn:microsoft.com/office/officeart/2005/8/layout/vList5"/>
    <dgm:cxn modelId="{AFD03C59-6F92-4B74-90A3-7854708CDBA1}" type="presParOf" srcId="{A5E37A62-C48B-4DAC-8393-223D122B3301}" destId="{F64CAFB0-459D-4969-A4F6-4846DE3E5EC1}" srcOrd="1" destOrd="0" presId="urn:microsoft.com/office/officeart/2005/8/layout/vList5"/>
    <dgm:cxn modelId="{6155E2A1-324B-4849-A2CB-5CE0BB60616D}" type="presParOf" srcId="{D0DCE7A1-3127-43AF-9DE3-FCD3E9742CC7}" destId="{F7357D07-E231-47D0-92A7-86A11870F330}" srcOrd="1" destOrd="0" presId="urn:microsoft.com/office/officeart/2005/8/layout/vList5"/>
    <dgm:cxn modelId="{E5028CF6-6F66-4DC0-919F-0E01CA8239B7}" type="presParOf" srcId="{D0DCE7A1-3127-43AF-9DE3-FCD3E9742CC7}" destId="{C968FE51-FFA9-4D5F-A739-D783361F47A7}" srcOrd="2" destOrd="0" presId="urn:microsoft.com/office/officeart/2005/8/layout/vList5"/>
    <dgm:cxn modelId="{6593B445-B000-4719-80EA-06B267AB3DCF}" type="presParOf" srcId="{C968FE51-FFA9-4D5F-A739-D783361F47A7}" destId="{DC7833CD-9877-4A9E-B997-C43F949F170F}" srcOrd="0" destOrd="0" presId="urn:microsoft.com/office/officeart/2005/8/layout/vList5"/>
    <dgm:cxn modelId="{A9217B16-5D51-4489-B67C-DC985523A270}" type="presParOf" srcId="{C968FE51-FFA9-4D5F-A739-D783361F47A7}" destId="{2DFD3AD8-865A-4F58-8735-604F33C3852B}" srcOrd="1" destOrd="0" presId="urn:microsoft.com/office/officeart/2005/8/layout/vList5"/>
    <dgm:cxn modelId="{54ACB8EF-130D-4D5F-B140-8E54B992DDD7}" type="presParOf" srcId="{D0DCE7A1-3127-43AF-9DE3-FCD3E9742CC7}" destId="{2AA4028D-B9E0-4F81-8D55-2EBBD7FFCA1D}" srcOrd="3" destOrd="0" presId="urn:microsoft.com/office/officeart/2005/8/layout/vList5"/>
    <dgm:cxn modelId="{D3D5FE83-B25C-4273-8239-6BB1BEC3A128}" type="presParOf" srcId="{D0DCE7A1-3127-43AF-9DE3-FCD3E9742CC7}" destId="{6F876754-1962-4BC2-8689-01A95AEFC341}" srcOrd="4" destOrd="0" presId="urn:microsoft.com/office/officeart/2005/8/layout/vList5"/>
    <dgm:cxn modelId="{B1EDA884-C495-48EA-B3D8-D1D90F004D15}" type="presParOf" srcId="{6F876754-1962-4BC2-8689-01A95AEFC341}" destId="{1C97EB96-4967-4B2C-BD75-70D557A35142}" srcOrd="0" destOrd="0" presId="urn:microsoft.com/office/officeart/2005/8/layout/vList5"/>
    <dgm:cxn modelId="{FDD9D8AF-819C-474A-ADBA-03B268A51EBA}" type="presParOf" srcId="{6F876754-1962-4BC2-8689-01A95AEFC341}" destId="{380EEEC7-2F50-4BE0-B507-E0DF275B4F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DA23F2-0B89-40D7-BFBA-564ABBAD4A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B58C57B-31C5-4CF4-A511-A4065B8BF515}">
      <dgm:prSet/>
      <dgm:spPr/>
      <dgm:t>
        <a:bodyPr/>
        <a:lstStyle/>
        <a:p>
          <a:r>
            <a:rPr lang="tr-TR" smtClean="0"/>
            <a:t>Ortaöğretim Başarı Puanı’nın hesaplanmasında herhangi bir değişikliğe gidilmemiştir. Yerleştirme puanlarına etkisi geçen seneki gibi aynı oranda olacaktır. </a:t>
          </a:r>
          <a:endParaRPr lang="tr-TR"/>
        </a:p>
      </dgm:t>
    </dgm:pt>
    <dgm:pt modelId="{87687FCE-71FF-498A-92A5-A8E5096BB7B3}" type="parTrans" cxnId="{337A1717-570B-4F3C-A57F-2C76518301B6}">
      <dgm:prSet/>
      <dgm:spPr/>
      <dgm:t>
        <a:bodyPr/>
        <a:lstStyle/>
        <a:p>
          <a:endParaRPr lang="tr-TR"/>
        </a:p>
      </dgm:t>
    </dgm:pt>
    <dgm:pt modelId="{BE3538E0-A161-43D3-8E53-DF689400FCD2}" type="sibTrans" cxnId="{337A1717-570B-4F3C-A57F-2C76518301B6}">
      <dgm:prSet/>
      <dgm:spPr/>
      <dgm:t>
        <a:bodyPr/>
        <a:lstStyle/>
        <a:p>
          <a:endParaRPr lang="tr-TR"/>
        </a:p>
      </dgm:t>
    </dgm:pt>
    <dgm:pt modelId="{130BCAD5-B4DB-49B2-BD41-8AADCFA7B5C3}">
      <dgm:prSet/>
      <dgm:spPr/>
      <dgm:t>
        <a:bodyPr/>
        <a:lstStyle/>
        <a:p>
          <a:r>
            <a:rPr lang="tr-TR" smtClean="0"/>
            <a:t>Meslek lisesi mezunlarına geçen seneki alan odaklı ek puan uygulamasına devam edecektir.</a:t>
          </a:r>
          <a:endParaRPr lang="tr-TR"/>
        </a:p>
      </dgm:t>
    </dgm:pt>
    <dgm:pt modelId="{8D0C4B93-AE65-4E30-8D15-42EBB5BE0CFE}" type="parTrans" cxnId="{AB9BDECB-D6FA-49CB-BF9E-F574825D7ED8}">
      <dgm:prSet/>
      <dgm:spPr/>
      <dgm:t>
        <a:bodyPr/>
        <a:lstStyle/>
        <a:p>
          <a:endParaRPr lang="tr-TR"/>
        </a:p>
      </dgm:t>
    </dgm:pt>
    <dgm:pt modelId="{99017BCE-5C50-4263-979C-C433F3B1FA66}" type="sibTrans" cxnId="{AB9BDECB-D6FA-49CB-BF9E-F574825D7ED8}">
      <dgm:prSet/>
      <dgm:spPr/>
      <dgm:t>
        <a:bodyPr/>
        <a:lstStyle/>
        <a:p>
          <a:endParaRPr lang="tr-TR"/>
        </a:p>
      </dgm:t>
    </dgm:pt>
    <dgm:pt modelId="{FD6C43CC-F038-41A4-910B-12EBCE5607DD}">
      <dgm:prSet/>
      <dgm:spPr/>
      <dgm:t>
        <a:bodyPr/>
        <a:lstStyle/>
        <a:p>
          <a:r>
            <a:rPr lang="tr-TR" smtClean="0"/>
            <a:t>Engelli adaylara yönelik düzenlemelerin uygulanmasına devam edilecektir.</a:t>
          </a:r>
          <a:endParaRPr lang="tr-TR" dirty="0"/>
        </a:p>
      </dgm:t>
    </dgm:pt>
    <dgm:pt modelId="{0BFDAD71-22D8-42B9-96FA-CA9E1AA6CF59}" type="parTrans" cxnId="{D78C0DEE-053F-437E-934E-955FF794DB40}">
      <dgm:prSet/>
      <dgm:spPr/>
      <dgm:t>
        <a:bodyPr/>
        <a:lstStyle/>
        <a:p>
          <a:endParaRPr lang="tr-TR"/>
        </a:p>
      </dgm:t>
    </dgm:pt>
    <dgm:pt modelId="{7147CD46-01C7-4212-9643-DAEEA5DA7ED1}" type="sibTrans" cxnId="{D78C0DEE-053F-437E-934E-955FF794DB40}">
      <dgm:prSet/>
      <dgm:spPr/>
      <dgm:t>
        <a:bodyPr/>
        <a:lstStyle/>
        <a:p>
          <a:endParaRPr lang="tr-TR"/>
        </a:p>
      </dgm:t>
    </dgm:pt>
    <dgm:pt modelId="{33DC3F31-2E15-4CAC-A01A-6E9B1407E922}" type="pres">
      <dgm:prSet presAssocID="{43DA23F2-0B89-40D7-BFBA-564ABBAD4A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649EC094-1F8F-4945-9DAD-A2C83B01F2C2}" type="pres">
      <dgm:prSet presAssocID="{43DA23F2-0B89-40D7-BFBA-564ABBAD4A09}" presName="Name1" presStyleCnt="0"/>
      <dgm:spPr/>
    </dgm:pt>
    <dgm:pt modelId="{ACD082E1-8C44-474E-8B3F-AE34F72CD291}" type="pres">
      <dgm:prSet presAssocID="{43DA23F2-0B89-40D7-BFBA-564ABBAD4A09}" presName="cycle" presStyleCnt="0"/>
      <dgm:spPr/>
    </dgm:pt>
    <dgm:pt modelId="{F87F5002-DDEB-41B5-8F0D-1C91A628740A}" type="pres">
      <dgm:prSet presAssocID="{43DA23F2-0B89-40D7-BFBA-564ABBAD4A09}" presName="srcNode" presStyleLbl="node1" presStyleIdx="0" presStyleCnt="3"/>
      <dgm:spPr/>
    </dgm:pt>
    <dgm:pt modelId="{ACD565F0-A6BB-4D47-B085-A433B83DD770}" type="pres">
      <dgm:prSet presAssocID="{43DA23F2-0B89-40D7-BFBA-564ABBAD4A09}" presName="conn" presStyleLbl="parChTrans1D2" presStyleIdx="0" presStyleCnt="1"/>
      <dgm:spPr/>
      <dgm:t>
        <a:bodyPr/>
        <a:lstStyle/>
        <a:p>
          <a:endParaRPr lang="tr-TR"/>
        </a:p>
      </dgm:t>
    </dgm:pt>
    <dgm:pt modelId="{0BB94390-7ABC-472D-9729-EBF8716A4A43}" type="pres">
      <dgm:prSet presAssocID="{43DA23F2-0B89-40D7-BFBA-564ABBAD4A09}" presName="extraNode" presStyleLbl="node1" presStyleIdx="0" presStyleCnt="3"/>
      <dgm:spPr/>
    </dgm:pt>
    <dgm:pt modelId="{1764FCC3-9855-4258-B538-C0D712237A26}" type="pres">
      <dgm:prSet presAssocID="{43DA23F2-0B89-40D7-BFBA-564ABBAD4A09}" presName="dstNode" presStyleLbl="node1" presStyleIdx="0" presStyleCnt="3"/>
      <dgm:spPr/>
    </dgm:pt>
    <dgm:pt modelId="{3885DCF9-9B56-4714-832D-9F22A4570059}" type="pres">
      <dgm:prSet presAssocID="{CB58C57B-31C5-4CF4-A511-A4065B8BF51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80700E-99B2-400E-87E5-CBCC53E7331E}" type="pres">
      <dgm:prSet presAssocID="{CB58C57B-31C5-4CF4-A511-A4065B8BF515}" presName="accent_1" presStyleCnt="0"/>
      <dgm:spPr/>
    </dgm:pt>
    <dgm:pt modelId="{DA1F6F55-382C-4F88-8FF6-D45DEC0BD153}" type="pres">
      <dgm:prSet presAssocID="{CB58C57B-31C5-4CF4-A511-A4065B8BF515}" presName="accentRepeatNode" presStyleLbl="solidFgAcc1" presStyleIdx="0" presStyleCnt="3"/>
      <dgm:spPr/>
    </dgm:pt>
    <dgm:pt modelId="{A77F2648-877B-44FC-BD45-C769628DE4F6}" type="pres">
      <dgm:prSet presAssocID="{130BCAD5-B4DB-49B2-BD41-8AADCFA7B5C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DDFA0E-160A-4E48-A07C-62D366F7057F}" type="pres">
      <dgm:prSet presAssocID="{130BCAD5-B4DB-49B2-BD41-8AADCFA7B5C3}" presName="accent_2" presStyleCnt="0"/>
      <dgm:spPr/>
    </dgm:pt>
    <dgm:pt modelId="{57E6CFB7-167B-418F-9C74-A65D3F223278}" type="pres">
      <dgm:prSet presAssocID="{130BCAD5-B4DB-49B2-BD41-8AADCFA7B5C3}" presName="accentRepeatNode" presStyleLbl="solidFgAcc1" presStyleIdx="1" presStyleCnt="3"/>
      <dgm:spPr/>
    </dgm:pt>
    <dgm:pt modelId="{A294AF69-1DF6-483D-B94E-BBA3C9C6CFAF}" type="pres">
      <dgm:prSet presAssocID="{FD6C43CC-F038-41A4-910B-12EBCE5607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DC629E-98F8-4B13-8B26-C144864DF5F3}" type="pres">
      <dgm:prSet presAssocID="{FD6C43CC-F038-41A4-910B-12EBCE5607DD}" presName="accent_3" presStyleCnt="0"/>
      <dgm:spPr/>
    </dgm:pt>
    <dgm:pt modelId="{E9705269-C6E2-4CF4-9531-BE096607CCB0}" type="pres">
      <dgm:prSet presAssocID="{FD6C43CC-F038-41A4-910B-12EBCE5607DD}" presName="accentRepeatNode" presStyleLbl="solidFgAcc1" presStyleIdx="2" presStyleCnt="3"/>
      <dgm:spPr/>
    </dgm:pt>
  </dgm:ptLst>
  <dgm:cxnLst>
    <dgm:cxn modelId="{AB9BDECB-D6FA-49CB-BF9E-F574825D7ED8}" srcId="{43DA23F2-0B89-40D7-BFBA-564ABBAD4A09}" destId="{130BCAD5-B4DB-49B2-BD41-8AADCFA7B5C3}" srcOrd="1" destOrd="0" parTransId="{8D0C4B93-AE65-4E30-8D15-42EBB5BE0CFE}" sibTransId="{99017BCE-5C50-4263-979C-C433F3B1FA66}"/>
    <dgm:cxn modelId="{FDFA6DAA-BA5A-4CE4-AE02-2079B7EA1D36}" type="presOf" srcId="{130BCAD5-B4DB-49B2-BD41-8AADCFA7B5C3}" destId="{A77F2648-877B-44FC-BD45-C769628DE4F6}" srcOrd="0" destOrd="0" presId="urn:microsoft.com/office/officeart/2008/layout/VerticalCurvedList"/>
    <dgm:cxn modelId="{0C4CA04A-4FAE-4D03-A0A9-C43551EA0964}" type="presOf" srcId="{CB58C57B-31C5-4CF4-A511-A4065B8BF515}" destId="{3885DCF9-9B56-4714-832D-9F22A4570059}" srcOrd="0" destOrd="0" presId="urn:microsoft.com/office/officeart/2008/layout/VerticalCurvedList"/>
    <dgm:cxn modelId="{337A1717-570B-4F3C-A57F-2C76518301B6}" srcId="{43DA23F2-0B89-40D7-BFBA-564ABBAD4A09}" destId="{CB58C57B-31C5-4CF4-A511-A4065B8BF515}" srcOrd="0" destOrd="0" parTransId="{87687FCE-71FF-498A-92A5-A8E5096BB7B3}" sibTransId="{BE3538E0-A161-43D3-8E53-DF689400FCD2}"/>
    <dgm:cxn modelId="{962CFAD5-76F3-47F0-A641-B5E8670DFD0F}" type="presOf" srcId="{43DA23F2-0B89-40D7-BFBA-564ABBAD4A09}" destId="{33DC3F31-2E15-4CAC-A01A-6E9B1407E922}" srcOrd="0" destOrd="0" presId="urn:microsoft.com/office/officeart/2008/layout/VerticalCurvedList"/>
    <dgm:cxn modelId="{10B3C456-5A08-4BE9-BFAA-251FB20B642E}" type="presOf" srcId="{BE3538E0-A161-43D3-8E53-DF689400FCD2}" destId="{ACD565F0-A6BB-4D47-B085-A433B83DD770}" srcOrd="0" destOrd="0" presId="urn:microsoft.com/office/officeart/2008/layout/VerticalCurvedList"/>
    <dgm:cxn modelId="{AF680C92-77F4-4EEC-8AF4-ADDC204FA01E}" type="presOf" srcId="{FD6C43CC-F038-41A4-910B-12EBCE5607DD}" destId="{A294AF69-1DF6-483D-B94E-BBA3C9C6CFAF}" srcOrd="0" destOrd="0" presId="urn:microsoft.com/office/officeart/2008/layout/VerticalCurvedList"/>
    <dgm:cxn modelId="{D78C0DEE-053F-437E-934E-955FF794DB40}" srcId="{43DA23F2-0B89-40D7-BFBA-564ABBAD4A09}" destId="{FD6C43CC-F038-41A4-910B-12EBCE5607DD}" srcOrd="2" destOrd="0" parTransId="{0BFDAD71-22D8-42B9-96FA-CA9E1AA6CF59}" sibTransId="{7147CD46-01C7-4212-9643-DAEEA5DA7ED1}"/>
    <dgm:cxn modelId="{B2308ADD-943F-4154-AA78-540B7B8A7815}" type="presParOf" srcId="{33DC3F31-2E15-4CAC-A01A-6E9B1407E922}" destId="{649EC094-1F8F-4945-9DAD-A2C83B01F2C2}" srcOrd="0" destOrd="0" presId="urn:microsoft.com/office/officeart/2008/layout/VerticalCurvedList"/>
    <dgm:cxn modelId="{8CA6E399-8DAF-40EF-ABA1-7769DEAD966B}" type="presParOf" srcId="{649EC094-1F8F-4945-9DAD-A2C83B01F2C2}" destId="{ACD082E1-8C44-474E-8B3F-AE34F72CD291}" srcOrd="0" destOrd="0" presId="urn:microsoft.com/office/officeart/2008/layout/VerticalCurvedList"/>
    <dgm:cxn modelId="{258D4CFB-2314-42F9-8ED1-F4BCD8A90A55}" type="presParOf" srcId="{ACD082E1-8C44-474E-8B3F-AE34F72CD291}" destId="{F87F5002-DDEB-41B5-8F0D-1C91A628740A}" srcOrd="0" destOrd="0" presId="urn:microsoft.com/office/officeart/2008/layout/VerticalCurvedList"/>
    <dgm:cxn modelId="{03BCDB12-E189-401D-865F-DC275B6B85A3}" type="presParOf" srcId="{ACD082E1-8C44-474E-8B3F-AE34F72CD291}" destId="{ACD565F0-A6BB-4D47-B085-A433B83DD770}" srcOrd="1" destOrd="0" presId="urn:microsoft.com/office/officeart/2008/layout/VerticalCurvedList"/>
    <dgm:cxn modelId="{118CDD27-7BA7-444D-94B2-122618F966BA}" type="presParOf" srcId="{ACD082E1-8C44-474E-8B3F-AE34F72CD291}" destId="{0BB94390-7ABC-472D-9729-EBF8716A4A43}" srcOrd="2" destOrd="0" presId="urn:microsoft.com/office/officeart/2008/layout/VerticalCurvedList"/>
    <dgm:cxn modelId="{01CB5AEE-CFBC-460E-81A1-FAA25794A096}" type="presParOf" srcId="{ACD082E1-8C44-474E-8B3F-AE34F72CD291}" destId="{1764FCC3-9855-4258-B538-C0D712237A26}" srcOrd="3" destOrd="0" presId="urn:microsoft.com/office/officeart/2008/layout/VerticalCurvedList"/>
    <dgm:cxn modelId="{FC37A77D-C562-4133-9E03-CE9AD22F087A}" type="presParOf" srcId="{649EC094-1F8F-4945-9DAD-A2C83B01F2C2}" destId="{3885DCF9-9B56-4714-832D-9F22A4570059}" srcOrd="1" destOrd="0" presId="urn:microsoft.com/office/officeart/2008/layout/VerticalCurvedList"/>
    <dgm:cxn modelId="{0370231D-F358-4784-9050-50DCED42234F}" type="presParOf" srcId="{649EC094-1F8F-4945-9DAD-A2C83B01F2C2}" destId="{3380700E-99B2-400E-87E5-CBCC53E7331E}" srcOrd="2" destOrd="0" presId="urn:microsoft.com/office/officeart/2008/layout/VerticalCurvedList"/>
    <dgm:cxn modelId="{EE5F13E9-EA3A-4AF1-99A2-D5AB8BCAD967}" type="presParOf" srcId="{3380700E-99B2-400E-87E5-CBCC53E7331E}" destId="{DA1F6F55-382C-4F88-8FF6-D45DEC0BD153}" srcOrd="0" destOrd="0" presId="urn:microsoft.com/office/officeart/2008/layout/VerticalCurvedList"/>
    <dgm:cxn modelId="{34AE9529-2CB7-460E-B9C9-8332A911507D}" type="presParOf" srcId="{649EC094-1F8F-4945-9DAD-A2C83B01F2C2}" destId="{A77F2648-877B-44FC-BD45-C769628DE4F6}" srcOrd="3" destOrd="0" presId="urn:microsoft.com/office/officeart/2008/layout/VerticalCurvedList"/>
    <dgm:cxn modelId="{BDFD6E03-4451-428F-9CD3-B1E6C7E2B213}" type="presParOf" srcId="{649EC094-1F8F-4945-9DAD-A2C83B01F2C2}" destId="{B2DDFA0E-160A-4E48-A07C-62D366F7057F}" srcOrd="4" destOrd="0" presId="urn:microsoft.com/office/officeart/2008/layout/VerticalCurvedList"/>
    <dgm:cxn modelId="{C1FB5D56-9682-429D-9712-850267215280}" type="presParOf" srcId="{B2DDFA0E-160A-4E48-A07C-62D366F7057F}" destId="{57E6CFB7-167B-418F-9C74-A65D3F223278}" srcOrd="0" destOrd="0" presId="urn:microsoft.com/office/officeart/2008/layout/VerticalCurvedList"/>
    <dgm:cxn modelId="{D9E3BCAD-1FFC-4C7F-8368-43F913EE929F}" type="presParOf" srcId="{649EC094-1F8F-4945-9DAD-A2C83B01F2C2}" destId="{A294AF69-1DF6-483D-B94E-BBA3C9C6CFAF}" srcOrd="5" destOrd="0" presId="urn:microsoft.com/office/officeart/2008/layout/VerticalCurvedList"/>
    <dgm:cxn modelId="{E984D2C2-FA3D-4F90-B133-F1146D380336}" type="presParOf" srcId="{649EC094-1F8F-4945-9DAD-A2C83B01F2C2}" destId="{46DC629E-98F8-4B13-8B26-C144864DF5F3}" srcOrd="6" destOrd="0" presId="urn:microsoft.com/office/officeart/2008/layout/VerticalCurvedList"/>
    <dgm:cxn modelId="{74DEB754-B611-4951-BBB8-DE9971FA8A98}" type="presParOf" srcId="{46DC629E-98F8-4B13-8B26-C144864DF5F3}" destId="{E9705269-C6E2-4CF4-9531-BE096607CC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3DA23F2-0B89-40D7-BFBA-564ABBAD4A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803ED12-B958-476C-A1AC-C0547F28EB91}">
      <dgm:prSet/>
      <dgm:spPr/>
      <dgm:t>
        <a:bodyPr/>
        <a:lstStyle/>
        <a:p>
          <a:r>
            <a:rPr lang="tr-TR" dirty="0" smtClean="0"/>
            <a:t>Özel yetenekle öğrenci alan programlarda geçen sene olduğu gibi baraj puanı bu yıl da aynı tutulmuştur.</a:t>
          </a:r>
          <a:endParaRPr lang="tr-TR" dirty="0"/>
        </a:p>
      </dgm:t>
    </dgm:pt>
    <dgm:pt modelId="{4262E6F7-FC42-423F-970B-96115668FA7C}" type="parTrans" cxnId="{875677EA-EBB3-4451-B8B5-0670345A0FD6}">
      <dgm:prSet/>
      <dgm:spPr/>
      <dgm:t>
        <a:bodyPr/>
        <a:lstStyle/>
        <a:p>
          <a:endParaRPr lang="tr-TR"/>
        </a:p>
      </dgm:t>
    </dgm:pt>
    <dgm:pt modelId="{7B22C895-05A0-4B87-97D6-C049872854D5}" type="sibTrans" cxnId="{875677EA-EBB3-4451-B8B5-0670345A0FD6}">
      <dgm:prSet/>
      <dgm:spPr/>
      <dgm:t>
        <a:bodyPr/>
        <a:lstStyle/>
        <a:p>
          <a:endParaRPr lang="tr-TR"/>
        </a:p>
      </dgm:t>
    </dgm:pt>
    <dgm:pt modelId="{1F190FFF-1FD1-453E-9E64-2B6940B1BC55}">
      <dgm:prSet/>
      <dgm:spPr/>
      <dgm:t>
        <a:bodyPr/>
        <a:lstStyle/>
        <a:p>
          <a:r>
            <a:rPr lang="tr-TR" smtClean="0"/>
            <a:t>Temel Yeterlilikler Testi’ne giren ve </a:t>
          </a:r>
          <a:r>
            <a:rPr lang="tr-TR" b="1" smtClean="0">
              <a:solidFill>
                <a:srgbClr val="0070C0"/>
              </a:solidFill>
            </a:rPr>
            <a:t>Temel Yeterlilik Puanı en az 150</a:t>
          </a:r>
          <a:r>
            <a:rPr lang="tr-TR" smtClean="0">
              <a:solidFill>
                <a:srgbClr val="0070C0"/>
              </a:solidFill>
            </a:rPr>
            <a:t> </a:t>
          </a:r>
          <a:r>
            <a:rPr lang="tr-TR" smtClean="0"/>
            <a:t>olan adaylar Özel Yetenekle Öğrenci Alan Lisans programlarını tercih edebileceklerdir</a:t>
          </a:r>
          <a:endParaRPr lang="tr-TR" dirty="0"/>
        </a:p>
      </dgm:t>
    </dgm:pt>
    <dgm:pt modelId="{F43FEB28-49ED-45B9-82B1-71992430A07E}" type="parTrans" cxnId="{2585CEFE-DE74-4F25-B03A-4D9BCA2D6F9A}">
      <dgm:prSet/>
      <dgm:spPr/>
      <dgm:t>
        <a:bodyPr/>
        <a:lstStyle/>
        <a:p>
          <a:endParaRPr lang="tr-TR"/>
        </a:p>
      </dgm:t>
    </dgm:pt>
    <dgm:pt modelId="{D7F52C46-F90C-4216-9787-58ECAA9577BD}" type="sibTrans" cxnId="{2585CEFE-DE74-4F25-B03A-4D9BCA2D6F9A}">
      <dgm:prSet/>
      <dgm:spPr/>
      <dgm:t>
        <a:bodyPr/>
        <a:lstStyle/>
        <a:p>
          <a:endParaRPr lang="tr-TR"/>
        </a:p>
      </dgm:t>
    </dgm:pt>
    <dgm:pt modelId="{33DC3F31-2E15-4CAC-A01A-6E9B1407E922}" type="pres">
      <dgm:prSet presAssocID="{43DA23F2-0B89-40D7-BFBA-564ABBAD4A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649EC094-1F8F-4945-9DAD-A2C83B01F2C2}" type="pres">
      <dgm:prSet presAssocID="{43DA23F2-0B89-40D7-BFBA-564ABBAD4A09}" presName="Name1" presStyleCnt="0"/>
      <dgm:spPr/>
    </dgm:pt>
    <dgm:pt modelId="{ACD082E1-8C44-474E-8B3F-AE34F72CD291}" type="pres">
      <dgm:prSet presAssocID="{43DA23F2-0B89-40D7-BFBA-564ABBAD4A09}" presName="cycle" presStyleCnt="0"/>
      <dgm:spPr/>
    </dgm:pt>
    <dgm:pt modelId="{F87F5002-DDEB-41B5-8F0D-1C91A628740A}" type="pres">
      <dgm:prSet presAssocID="{43DA23F2-0B89-40D7-BFBA-564ABBAD4A09}" presName="srcNode" presStyleLbl="node1" presStyleIdx="0" presStyleCnt="2"/>
      <dgm:spPr/>
    </dgm:pt>
    <dgm:pt modelId="{ACD565F0-A6BB-4D47-B085-A433B83DD770}" type="pres">
      <dgm:prSet presAssocID="{43DA23F2-0B89-40D7-BFBA-564ABBAD4A09}" presName="conn" presStyleLbl="parChTrans1D2" presStyleIdx="0" presStyleCnt="1"/>
      <dgm:spPr/>
      <dgm:t>
        <a:bodyPr/>
        <a:lstStyle/>
        <a:p>
          <a:endParaRPr lang="tr-TR"/>
        </a:p>
      </dgm:t>
    </dgm:pt>
    <dgm:pt modelId="{0BB94390-7ABC-472D-9729-EBF8716A4A43}" type="pres">
      <dgm:prSet presAssocID="{43DA23F2-0B89-40D7-BFBA-564ABBAD4A09}" presName="extraNode" presStyleLbl="node1" presStyleIdx="0" presStyleCnt="2"/>
      <dgm:spPr/>
    </dgm:pt>
    <dgm:pt modelId="{1764FCC3-9855-4258-B538-C0D712237A26}" type="pres">
      <dgm:prSet presAssocID="{43DA23F2-0B89-40D7-BFBA-564ABBAD4A09}" presName="dstNode" presStyleLbl="node1" presStyleIdx="0" presStyleCnt="2"/>
      <dgm:spPr/>
    </dgm:pt>
    <dgm:pt modelId="{AE2E4B3F-8D91-421F-9FD9-28FB60C94B39}" type="pres">
      <dgm:prSet presAssocID="{0803ED12-B958-476C-A1AC-C0547F28EB91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5B5522-B80F-4466-8E96-40B53DF26EB3}" type="pres">
      <dgm:prSet presAssocID="{0803ED12-B958-476C-A1AC-C0547F28EB91}" presName="accent_1" presStyleCnt="0"/>
      <dgm:spPr/>
    </dgm:pt>
    <dgm:pt modelId="{A1F669EB-94B6-4241-AD58-98593A52AF10}" type="pres">
      <dgm:prSet presAssocID="{0803ED12-B958-476C-A1AC-C0547F28EB91}" presName="accentRepeatNode" presStyleLbl="solidFgAcc1" presStyleIdx="0" presStyleCnt="2"/>
      <dgm:spPr/>
    </dgm:pt>
    <dgm:pt modelId="{92A866EF-A17F-4FC8-A928-26C05F4899F6}" type="pres">
      <dgm:prSet presAssocID="{1F190FFF-1FD1-453E-9E64-2B6940B1BC55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C93FFC-06B2-4DD9-AB4B-C7C07AF10456}" type="pres">
      <dgm:prSet presAssocID="{1F190FFF-1FD1-453E-9E64-2B6940B1BC55}" presName="accent_2" presStyleCnt="0"/>
      <dgm:spPr/>
    </dgm:pt>
    <dgm:pt modelId="{7C16397B-BDE5-49BE-849D-497F4B1FE443}" type="pres">
      <dgm:prSet presAssocID="{1F190FFF-1FD1-453E-9E64-2B6940B1BC55}" presName="accentRepeatNode" presStyleLbl="solidFgAcc1" presStyleIdx="1" presStyleCnt="2"/>
      <dgm:spPr/>
    </dgm:pt>
  </dgm:ptLst>
  <dgm:cxnLst>
    <dgm:cxn modelId="{BFEC8221-632B-47C7-A5FA-F62A686A62DC}" type="presOf" srcId="{1F190FFF-1FD1-453E-9E64-2B6940B1BC55}" destId="{92A866EF-A17F-4FC8-A928-26C05F4899F6}" srcOrd="0" destOrd="0" presId="urn:microsoft.com/office/officeart/2008/layout/VerticalCurvedList"/>
    <dgm:cxn modelId="{232B1F06-076D-4A26-889A-A182CA5A2BD3}" type="presOf" srcId="{0803ED12-B958-476C-A1AC-C0547F28EB91}" destId="{AE2E4B3F-8D91-421F-9FD9-28FB60C94B39}" srcOrd="0" destOrd="0" presId="urn:microsoft.com/office/officeart/2008/layout/VerticalCurvedList"/>
    <dgm:cxn modelId="{4F28F269-72CE-463B-A4CF-3F65486649AF}" type="presOf" srcId="{43DA23F2-0B89-40D7-BFBA-564ABBAD4A09}" destId="{33DC3F31-2E15-4CAC-A01A-6E9B1407E922}" srcOrd="0" destOrd="0" presId="urn:microsoft.com/office/officeart/2008/layout/VerticalCurvedList"/>
    <dgm:cxn modelId="{72599A4A-6FF8-43BD-8107-9622BE046D4F}" type="presOf" srcId="{7B22C895-05A0-4B87-97D6-C049872854D5}" destId="{ACD565F0-A6BB-4D47-B085-A433B83DD770}" srcOrd="0" destOrd="0" presId="urn:microsoft.com/office/officeart/2008/layout/VerticalCurvedList"/>
    <dgm:cxn modelId="{875677EA-EBB3-4451-B8B5-0670345A0FD6}" srcId="{43DA23F2-0B89-40D7-BFBA-564ABBAD4A09}" destId="{0803ED12-B958-476C-A1AC-C0547F28EB91}" srcOrd="0" destOrd="0" parTransId="{4262E6F7-FC42-423F-970B-96115668FA7C}" sibTransId="{7B22C895-05A0-4B87-97D6-C049872854D5}"/>
    <dgm:cxn modelId="{2585CEFE-DE74-4F25-B03A-4D9BCA2D6F9A}" srcId="{43DA23F2-0B89-40D7-BFBA-564ABBAD4A09}" destId="{1F190FFF-1FD1-453E-9E64-2B6940B1BC55}" srcOrd="1" destOrd="0" parTransId="{F43FEB28-49ED-45B9-82B1-71992430A07E}" sibTransId="{D7F52C46-F90C-4216-9787-58ECAA9577BD}"/>
    <dgm:cxn modelId="{F3046133-C1AC-418D-9B73-B86CF131700E}" type="presParOf" srcId="{33DC3F31-2E15-4CAC-A01A-6E9B1407E922}" destId="{649EC094-1F8F-4945-9DAD-A2C83B01F2C2}" srcOrd="0" destOrd="0" presId="urn:microsoft.com/office/officeart/2008/layout/VerticalCurvedList"/>
    <dgm:cxn modelId="{30C6F49A-9EAF-4EAA-920C-C2072C19DB6A}" type="presParOf" srcId="{649EC094-1F8F-4945-9DAD-A2C83B01F2C2}" destId="{ACD082E1-8C44-474E-8B3F-AE34F72CD291}" srcOrd="0" destOrd="0" presId="urn:microsoft.com/office/officeart/2008/layout/VerticalCurvedList"/>
    <dgm:cxn modelId="{2D47E538-84D6-4C6B-94AF-83443307D87F}" type="presParOf" srcId="{ACD082E1-8C44-474E-8B3F-AE34F72CD291}" destId="{F87F5002-DDEB-41B5-8F0D-1C91A628740A}" srcOrd="0" destOrd="0" presId="urn:microsoft.com/office/officeart/2008/layout/VerticalCurvedList"/>
    <dgm:cxn modelId="{FAB0D498-7FAC-4651-8812-C324ACF5B9F8}" type="presParOf" srcId="{ACD082E1-8C44-474E-8B3F-AE34F72CD291}" destId="{ACD565F0-A6BB-4D47-B085-A433B83DD770}" srcOrd="1" destOrd="0" presId="urn:microsoft.com/office/officeart/2008/layout/VerticalCurvedList"/>
    <dgm:cxn modelId="{D56F9381-D931-4561-AD64-9F3209592523}" type="presParOf" srcId="{ACD082E1-8C44-474E-8B3F-AE34F72CD291}" destId="{0BB94390-7ABC-472D-9729-EBF8716A4A43}" srcOrd="2" destOrd="0" presId="urn:microsoft.com/office/officeart/2008/layout/VerticalCurvedList"/>
    <dgm:cxn modelId="{1F9027DB-406F-4427-B5E8-482C2BE90EF2}" type="presParOf" srcId="{ACD082E1-8C44-474E-8B3F-AE34F72CD291}" destId="{1764FCC3-9855-4258-B538-C0D712237A26}" srcOrd="3" destOrd="0" presId="urn:microsoft.com/office/officeart/2008/layout/VerticalCurvedList"/>
    <dgm:cxn modelId="{1B9DD968-EB10-41E3-AFC8-2441318ED853}" type="presParOf" srcId="{649EC094-1F8F-4945-9DAD-A2C83B01F2C2}" destId="{AE2E4B3F-8D91-421F-9FD9-28FB60C94B39}" srcOrd="1" destOrd="0" presId="urn:microsoft.com/office/officeart/2008/layout/VerticalCurvedList"/>
    <dgm:cxn modelId="{02297122-CB6C-4100-9ADD-424CA97555C7}" type="presParOf" srcId="{649EC094-1F8F-4945-9DAD-A2C83B01F2C2}" destId="{535B5522-B80F-4466-8E96-40B53DF26EB3}" srcOrd="2" destOrd="0" presId="urn:microsoft.com/office/officeart/2008/layout/VerticalCurvedList"/>
    <dgm:cxn modelId="{7E54F305-91BB-432F-B608-2AC6114AD6CE}" type="presParOf" srcId="{535B5522-B80F-4466-8E96-40B53DF26EB3}" destId="{A1F669EB-94B6-4241-AD58-98593A52AF10}" srcOrd="0" destOrd="0" presId="urn:microsoft.com/office/officeart/2008/layout/VerticalCurvedList"/>
    <dgm:cxn modelId="{B3D0FB97-6615-45E1-BAD5-B1C1811969D9}" type="presParOf" srcId="{649EC094-1F8F-4945-9DAD-A2C83B01F2C2}" destId="{92A866EF-A17F-4FC8-A928-26C05F4899F6}" srcOrd="3" destOrd="0" presId="urn:microsoft.com/office/officeart/2008/layout/VerticalCurvedList"/>
    <dgm:cxn modelId="{13D7AE9D-6961-4C10-8069-FABDBFBA11BA}" type="presParOf" srcId="{649EC094-1F8F-4945-9DAD-A2C83B01F2C2}" destId="{E3C93FFC-06B2-4DD9-AB4B-C7C07AF10456}" srcOrd="4" destOrd="0" presId="urn:microsoft.com/office/officeart/2008/layout/VerticalCurvedList"/>
    <dgm:cxn modelId="{A1CD3104-CE06-45A4-BDD5-CDC7E9E8A037}" type="presParOf" srcId="{E3C93FFC-06B2-4DD9-AB4B-C7C07AF10456}" destId="{7C16397B-BDE5-49BE-849D-497F4B1FE4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92C80F3-455C-4B68-A910-74DA731AE4D4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E24B1BE-8653-405A-9635-3F046F45D44C}" type="pres">
      <dgm:prSet presAssocID="{D92C80F3-455C-4B68-A910-74DA731AE4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</dgm:ptLst>
  <dgm:cxnLst>
    <dgm:cxn modelId="{A4E1B652-19CF-4C03-8323-56973133381E}" type="presOf" srcId="{D92C80F3-455C-4B68-A910-74DA731AE4D4}" destId="{BE24B1BE-8653-405A-9635-3F046F45D44C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7128B-E616-4EB5-8284-87C4A6F43D2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8DF98D4F-7734-45AF-AB38-B38AC6CDBA8B}">
      <dgm:prSet/>
      <dgm:spPr/>
      <dgm:t>
        <a:bodyPr/>
        <a:lstStyle/>
        <a:p>
          <a:pPr rtl="0"/>
          <a:r>
            <a:rPr lang="tr-TR" dirty="0" smtClean="0"/>
            <a:t>Yeni sisteme göre sınavın adı YKS (Yükseköğretim Kurumları Sınavı) olarak değiştirilmiş ve uygulamada da bazı değişikliklere gidilmiştir.</a:t>
          </a:r>
          <a:br>
            <a:rPr lang="tr-TR" dirty="0" smtClean="0"/>
          </a:br>
          <a:endParaRPr lang="tr-TR" dirty="0"/>
        </a:p>
      </dgm:t>
    </dgm:pt>
    <dgm:pt modelId="{ABC74ECE-CCDB-425D-9280-8924C3EC06DE}" type="parTrans" cxnId="{4B8B5A3A-E1EB-499B-BA22-4E7E6914A17E}">
      <dgm:prSet/>
      <dgm:spPr/>
      <dgm:t>
        <a:bodyPr/>
        <a:lstStyle/>
        <a:p>
          <a:endParaRPr lang="tr-TR"/>
        </a:p>
      </dgm:t>
    </dgm:pt>
    <dgm:pt modelId="{64DF309B-0CE4-4EB4-8AF8-3F2D58D52E4D}" type="sibTrans" cxnId="{4B8B5A3A-E1EB-499B-BA22-4E7E6914A17E}">
      <dgm:prSet/>
      <dgm:spPr/>
      <dgm:t>
        <a:bodyPr/>
        <a:lstStyle/>
        <a:p>
          <a:endParaRPr lang="tr-TR"/>
        </a:p>
      </dgm:t>
    </dgm:pt>
    <dgm:pt modelId="{048CB769-B222-4B9A-9B28-97F5F5B94F07}" type="pres">
      <dgm:prSet presAssocID="{5C67128B-E616-4EB5-8284-87C4A6F43D2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FF68F45-1814-4C14-BAF5-AAD717154B6F}" type="pres">
      <dgm:prSet presAssocID="{8DF98D4F-7734-45AF-AB38-B38AC6CDBA8B}" presName="horFlow" presStyleCnt="0"/>
      <dgm:spPr/>
    </dgm:pt>
    <dgm:pt modelId="{AF3B4952-E430-48B8-864B-7084BAF8F191}" type="pres">
      <dgm:prSet presAssocID="{8DF98D4F-7734-45AF-AB38-B38AC6CDBA8B}" presName="bigChev" presStyleLbl="node1" presStyleIdx="0" presStyleCnt="1"/>
      <dgm:spPr/>
      <dgm:t>
        <a:bodyPr/>
        <a:lstStyle/>
        <a:p>
          <a:endParaRPr lang="tr-TR"/>
        </a:p>
      </dgm:t>
    </dgm:pt>
  </dgm:ptLst>
  <dgm:cxnLst>
    <dgm:cxn modelId="{4B8B5A3A-E1EB-499B-BA22-4E7E6914A17E}" srcId="{5C67128B-E616-4EB5-8284-87C4A6F43D29}" destId="{8DF98D4F-7734-45AF-AB38-B38AC6CDBA8B}" srcOrd="0" destOrd="0" parTransId="{ABC74ECE-CCDB-425D-9280-8924C3EC06DE}" sibTransId="{64DF309B-0CE4-4EB4-8AF8-3F2D58D52E4D}"/>
    <dgm:cxn modelId="{78512F24-F06F-4284-B29D-0C457604154B}" type="presOf" srcId="{5C67128B-E616-4EB5-8284-87C4A6F43D29}" destId="{048CB769-B222-4B9A-9B28-97F5F5B94F07}" srcOrd="0" destOrd="0" presId="urn:microsoft.com/office/officeart/2005/8/layout/lProcess3"/>
    <dgm:cxn modelId="{3CC5CF10-9479-459C-8359-02689F1287DB}" type="presOf" srcId="{8DF98D4F-7734-45AF-AB38-B38AC6CDBA8B}" destId="{AF3B4952-E430-48B8-864B-7084BAF8F191}" srcOrd="0" destOrd="0" presId="urn:microsoft.com/office/officeart/2005/8/layout/lProcess3"/>
    <dgm:cxn modelId="{9E10A35E-2C4E-4EC0-9D41-09D0894AEAAA}" type="presParOf" srcId="{048CB769-B222-4B9A-9B28-97F5F5B94F07}" destId="{BFF68F45-1814-4C14-BAF5-AAD717154B6F}" srcOrd="0" destOrd="0" presId="urn:microsoft.com/office/officeart/2005/8/layout/lProcess3"/>
    <dgm:cxn modelId="{FAFC9305-1BBA-4410-B9E5-F6B8AAFC1189}" type="presParOf" srcId="{BFF68F45-1814-4C14-BAF5-AAD717154B6F}" destId="{AF3B4952-E430-48B8-864B-7084BAF8F19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797828-E5BC-4ADB-A021-34FF5B9F66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D47B52E-CBE7-4922-B8C3-2335F9093AFB}">
      <dgm:prSet custT="1"/>
      <dgm:spPr/>
      <dgm:t>
        <a:bodyPr/>
        <a:lstStyle/>
        <a:p>
          <a:pPr rtl="0"/>
          <a:r>
            <a:rPr lang="tr-TR" sz="2800" dirty="0" smtClean="0"/>
            <a:t>Pazar günü ise Yabancı Dil sınavı gerçekleşecektir. Toplam 80 soru olacaktır.(Sınav tarihi ve saati daha sonra </a:t>
          </a:r>
          <a:r>
            <a:rPr lang="tr-TR" sz="2800" u="sng" dirty="0" smtClean="0">
              <a:solidFill>
                <a:srgbClr val="FF0000"/>
              </a:solidFill>
            </a:rPr>
            <a:t>YÖK </a:t>
          </a:r>
          <a:r>
            <a:rPr lang="tr-TR" sz="2800" dirty="0" smtClean="0"/>
            <a:t>tarafından açıklanacaktır.)</a:t>
          </a:r>
          <a:endParaRPr lang="tr-TR" sz="2800" dirty="0"/>
        </a:p>
      </dgm:t>
    </dgm:pt>
    <dgm:pt modelId="{A84C4EF6-B884-422D-A758-26270B71E41E}" type="parTrans" cxnId="{F0AC2CCE-1005-4D72-9E14-1F6B62BCDEEB}">
      <dgm:prSet/>
      <dgm:spPr/>
      <dgm:t>
        <a:bodyPr/>
        <a:lstStyle/>
        <a:p>
          <a:endParaRPr lang="tr-TR"/>
        </a:p>
      </dgm:t>
    </dgm:pt>
    <dgm:pt modelId="{8F8BCB78-5190-4D6B-B9CF-26FE74DE1DBB}" type="sibTrans" cxnId="{F0AC2CCE-1005-4D72-9E14-1F6B62BCDEEB}">
      <dgm:prSet/>
      <dgm:spPr/>
      <dgm:t>
        <a:bodyPr/>
        <a:lstStyle/>
        <a:p>
          <a:endParaRPr lang="tr-TR"/>
        </a:p>
      </dgm:t>
    </dgm:pt>
    <dgm:pt modelId="{167914AC-4BDA-4D9B-9C76-EB0202E81DDD}" type="pres">
      <dgm:prSet presAssocID="{96797828-E5BC-4ADB-A021-34FF5B9F66A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7719120-2C43-4CE0-87D2-D3FC6823A031}" type="pres">
      <dgm:prSet presAssocID="{96797828-E5BC-4ADB-A021-34FF5B9F66AA}" presName="Name1" presStyleCnt="0"/>
      <dgm:spPr/>
    </dgm:pt>
    <dgm:pt modelId="{4EE56407-D9FE-4036-85F0-D4751AAA58FB}" type="pres">
      <dgm:prSet presAssocID="{96797828-E5BC-4ADB-A021-34FF5B9F66AA}" presName="cycle" presStyleCnt="0"/>
      <dgm:spPr/>
    </dgm:pt>
    <dgm:pt modelId="{8F707EF5-1CD9-4979-B7A3-8962BF4BAB5B}" type="pres">
      <dgm:prSet presAssocID="{96797828-E5BC-4ADB-A021-34FF5B9F66AA}" presName="srcNode" presStyleLbl="node1" presStyleIdx="0" presStyleCnt="1"/>
      <dgm:spPr/>
    </dgm:pt>
    <dgm:pt modelId="{EC282E77-2921-4BB3-B918-2BE485DD0A2F}" type="pres">
      <dgm:prSet presAssocID="{96797828-E5BC-4ADB-A021-34FF5B9F66AA}" presName="conn" presStyleLbl="parChTrans1D2" presStyleIdx="0" presStyleCnt="1"/>
      <dgm:spPr/>
      <dgm:t>
        <a:bodyPr/>
        <a:lstStyle/>
        <a:p>
          <a:endParaRPr lang="tr-TR"/>
        </a:p>
      </dgm:t>
    </dgm:pt>
    <dgm:pt modelId="{9C3900A7-EF36-4407-BA85-D77C965113CB}" type="pres">
      <dgm:prSet presAssocID="{96797828-E5BC-4ADB-A021-34FF5B9F66AA}" presName="extraNode" presStyleLbl="node1" presStyleIdx="0" presStyleCnt="1"/>
      <dgm:spPr/>
    </dgm:pt>
    <dgm:pt modelId="{F375D055-DB80-4522-9D4B-8F97755A0758}" type="pres">
      <dgm:prSet presAssocID="{96797828-E5BC-4ADB-A021-34FF5B9F66AA}" presName="dstNode" presStyleLbl="node1" presStyleIdx="0" presStyleCnt="1"/>
      <dgm:spPr/>
    </dgm:pt>
    <dgm:pt modelId="{3A0C3481-B910-4221-88A3-578CBA41C1BF}" type="pres">
      <dgm:prSet presAssocID="{8D47B52E-CBE7-4922-B8C3-2335F9093AF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0BBE8E-55FF-4762-A229-26D0B0D56396}" type="pres">
      <dgm:prSet presAssocID="{8D47B52E-CBE7-4922-B8C3-2335F9093AFB}" presName="accent_1" presStyleCnt="0"/>
      <dgm:spPr/>
    </dgm:pt>
    <dgm:pt modelId="{99176552-A8B9-429D-AE5F-61D96911CF05}" type="pres">
      <dgm:prSet presAssocID="{8D47B52E-CBE7-4922-B8C3-2335F9093AFB}" presName="accentRepeatNode" presStyleLbl="solidFgAcc1" presStyleIdx="0" presStyleCnt="1"/>
      <dgm:spPr/>
    </dgm:pt>
  </dgm:ptLst>
  <dgm:cxnLst>
    <dgm:cxn modelId="{322B0FD0-B7BC-4F40-AF1F-AE5FCF8A4392}" type="presOf" srcId="{96797828-E5BC-4ADB-A021-34FF5B9F66AA}" destId="{167914AC-4BDA-4D9B-9C76-EB0202E81DDD}" srcOrd="0" destOrd="0" presId="urn:microsoft.com/office/officeart/2008/layout/VerticalCurvedList"/>
    <dgm:cxn modelId="{0716E7D1-3BED-45DB-B7CD-AD3F17F4EC14}" type="presOf" srcId="{8F8BCB78-5190-4D6B-B9CF-26FE74DE1DBB}" destId="{EC282E77-2921-4BB3-B918-2BE485DD0A2F}" srcOrd="0" destOrd="0" presId="urn:microsoft.com/office/officeart/2008/layout/VerticalCurvedList"/>
    <dgm:cxn modelId="{F0AC2CCE-1005-4D72-9E14-1F6B62BCDEEB}" srcId="{96797828-E5BC-4ADB-A021-34FF5B9F66AA}" destId="{8D47B52E-CBE7-4922-B8C3-2335F9093AFB}" srcOrd="0" destOrd="0" parTransId="{A84C4EF6-B884-422D-A758-26270B71E41E}" sibTransId="{8F8BCB78-5190-4D6B-B9CF-26FE74DE1DBB}"/>
    <dgm:cxn modelId="{42A542B6-0117-445C-8377-7CF7E3FAB45D}" type="presOf" srcId="{8D47B52E-CBE7-4922-B8C3-2335F9093AFB}" destId="{3A0C3481-B910-4221-88A3-578CBA41C1BF}" srcOrd="0" destOrd="0" presId="urn:microsoft.com/office/officeart/2008/layout/VerticalCurvedList"/>
    <dgm:cxn modelId="{596E6BE2-CD0B-4E61-ADB6-76AF32B7F2F8}" type="presParOf" srcId="{167914AC-4BDA-4D9B-9C76-EB0202E81DDD}" destId="{07719120-2C43-4CE0-87D2-D3FC6823A031}" srcOrd="0" destOrd="0" presId="urn:microsoft.com/office/officeart/2008/layout/VerticalCurvedList"/>
    <dgm:cxn modelId="{A18DD206-2585-4A9F-AE22-B73655871667}" type="presParOf" srcId="{07719120-2C43-4CE0-87D2-D3FC6823A031}" destId="{4EE56407-D9FE-4036-85F0-D4751AAA58FB}" srcOrd="0" destOrd="0" presId="urn:microsoft.com/office/officeart/2008/layout/VerticalCurvedList"/>
    <dgm:cxn modelId="{F3535155-3A72-4F86-9CF9-B1E815F32B23}" type="presParOf" srcId="{4EE56407-D9FE-4036-85F0-D4751AAA58FB}" destId="{8F707EF5-1CD9-4979-B7A3-8962BF4BAB5B}" srcOrd="0" destOrd="0" presId="urn:microsoft.com/office/officeart/2008/layout/VerticalCurvedList"/>
    <dgm:cxn modelId="{3E99268F-201E-4B34-ABE1-7B28BDA4F0E3}" type="presParOf" srcId="{4EE56407-D9FE-4036-85F0-D4751AAA58FB}" destId="{EC282E77-2921-4BB3-B918-2BE485DD0A2F}" srcOrd="1" destOrd="0" presId="urn:microsoft.com/office/officeart/2008/layout/VerticalCurvedList"/>
    <dgm:cxn modelId="{854610E3-F7F5-41CB-AF9A-9EA98E74DFB6}" type="presParOf" srcId="{4EE56407-D9FE-4036-85F0-D4751AAA58FB}" destId="{9C3900A7-EF36-4407-BA85-D77C965113CB}" srcOrd="2" destOrd="0" presId="urn:microsoft.com/office/officeart/2008/layout/VerticalCurvedList"/>
    <dgm:cxn modelId="{41D6FF74-9710-4511-8B33-FBAEE1524B52}" type="presParOf" srcId="{4EE56407-D9FE-4036-85F0-D4751AAA58FB}" destId="{F375D055-DB80-4522-9D4B-8F97755A0758}" srcOrd="3" destOrd="0" presId="urn:microsoft.com/office/officeart/2008/layout/VerticalCurvedList"/>
    <dgm:cxn modelId="{7FB7A91C-5520-4BC2-A1F3-C04CFF45EF09}" type="presParOf" srcId="{07719120-2C43-4CE0-87D2-D3FC6823A031}" destId="{3A0C3481-B910-4221-88A3-578CBA41C1BF}" srcOrd="1" destOrd="0" presId="urn:microsoft.com/office/officeart/2008/layout/VerticalCurvedList"/>
    <dgm:cxn modelId="{A5844AAB-D2DA-40B7-8561-E9AE9D572183}" type="presParOf" srcId="{07719120-2C43-4CE0-87D2-D3FC6823A031}" destId="{030BBE8E-55FF-4762-A229-26D0B0D56396}" srcOrd="2" destOrd="0" presId="urn:microsoft.com/office/officeart/2008/layout/VerticalCurvedList"/>
    <dgm:cxn modelId="{9D7AE63D-439D-4794-8558-928EFAAB6F75}" type="presParOf" srcId="{030BBE8E-55FF-4762-A229-26D0B0D56396}" destId="{99176552-A8B9-429D-AE5F-61D96911CF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9D850C-098F-4AB9-94C7-ACD83454BF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4648974-3D03-4B2F-94BA-C6D149361F8D}">
      <dgm:prSet custT="1"/>
      <dgm:spPr/>
      <dgm:t>
        <a:bodyPr/>
        <a:lstStyle/>
        <a:p>
          <a:pPr rtl="0"/>
          <a:r>
            <a:rPr lang="tr-TR" sz="2800" dirty="0" smtClean="0"/>
            <a:t>Adaylar, haziran ayı içerisinde bir hafta sonunda, Cumartesi günü </a:t>
          </a:r>
          <a:r>
            <a:rPr lang="tr-TR" sz="2800" u="sng" dirty="0" smtClean="0">
              <a:solidFill>
                <a:srgbClr val="FF0000"/>
              </a:solidFill>
            </a:rPr>
            <a:t>sabah </a:t>
          </a:r>
          <a:r>
            <a:rPr lang="tr-TR" sz="2800" u="none" dirty="0" smtClean="0">
              <a:solidFill>
                <a:schemeClr val="bg1"/>
              </a:solidFill>
            </a:rPr>
            <a:t>ve</a:t>
          </a:r>
          <a:r>
            <a:rPr lang="tr-TR" sz="2800" dirty="0" smtClean="0">
              <a:solidFill>
                <a:srgbClr val="FF0000"/>
              </a:solidFill>
            </a:rPr>
            <a:t> </a:t>
          </a:r>
          <a:r>
            <a:rPr lang="tr-TR" sz="2800" b="1" u="sng" dirty="0" smtClean="0">
              <a:solidFill>
                <a:srgbClr val="FF0000"/>
              </a:solidFill>
            </a:rPr>
            <a:t>öğleden</a:t>
          </a:r>
          <a:r>
            <a:rPr lang="tr-TR" sz="2800" b="1" dirty="0" smtClean="0">
              <a:solidFill>
                <a:srgbClr val="FF0000"/>
              </a:solidFill>
            </a:rPr>
            <a:t> </a:t>
          </a:r>
          <a:r>
            <a:rPr lang="tr-TR" sz="2800" dirty="0" smtClean="0"/>
            <a:t>sonra olmak üzere iki ayrı oturumda YKS’ ye girecektir. </a:t>
          </a:r>
          <a:endParaRPr lang="tr-TR" sz="2800" dirty="0"/>
        </a:p>
      </dgm:t>
    </dgm:pt>
    <dgm:pt modelId="{FD534CE6-FE26-4520-9690-B055CDCF7FA1}" type="parTrans" cxnId="{3299039C-71C5-4167-B647-B2E9009947DA}">
      <dgm:prSet/>
      <dgm:spPr/>
      <dgm:t>
        <a:bodyPr/>
        <a:lstStyle/>
        <a:p>
          <a:endParaRPr lang="tr-TR"/>
        </a:p>
      </dgm:t>
    </dgm:pt>
    <dgm:pt modelId="{A4AAE2FA-9927-4355-8CC9-9B1B6D675144}" type="sibTrans" cxnId="{3299039C-71C5-4167-B647-B2E9009947DA}">
      <dgm:prSet/>
      <dgm:spPr/>
      <dgm:t>
        <a:bodyPr/>
        <a:lstStyle/>
        <a:p>
          <a:endParaRPr lang="tr-TR"/>
        </a:p>
      </dgm:t>
    </dgm:pt>
    <dgm:pt modelId="{C730148F-2035-4759-BC09-2047713539CD}" type="pres">
      <dgm:prSet presAssocID="{109D850C-098F-4AB9-94C7-ACD83454BF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5174664D-5400-4E7A-92CD-EE334496DBCB}" type="pres">
      <dgm:prSet presAssocID="{109D850C-098F-4AB9-94C7-ACD83454BF80}" presName="Name1" presStyleCnt="0"/>
      <dgm:spPr/>
    </dgm:pt>
    <dgm:pt modelId="{07B216C1-D93A-4608-9993-35075629D6D2}" type="pres">
      <dgm:prSet presAssocID="{109D850C-098F-4AB9-94C7-ACD83454BF80}" presName="cycle" presStyleCnt="0"/>
      <dgm:spPr/>
    </dgm:pt>
    <dgm:pt modelId="{095B5009-5D1B-4C5B-9F67-076D8C494008}" type="pres">
      <dgm:prSet presAssocID="{109D850C-098F-4AB9-94C7-ACD83454BF80}" presName="srcNode" presStyleLbl="node1" presStyleIdx="0" presStyleCnt="1"/>
      <dgm:spPr/>
    </dgm:pt>
    <dgm:pt modelId="{738FD8EA-BAF5-4080-BCB7-DD06D3AE7DFF}" type="pres">
      <dgm:prSet presAssocID="{109D850C-098F-4AB9-94C7-ACD83454BF80}" presName="conn" presStyleLbl="parChTrans1D2" presStyleIdx="0" presStyleCnt="1"/>
      <dgm:spPr/>
      <dgm:t>
        <a:bodyPr/>
        <a:lstStyle/>
        <a:p>
          <a:endParaRPr lang="tr-TR"/>
        </a:p>
      </dgm:t>
    </dgm:pt>
    <dgm:pt modelId="{4E22C1F3-49EE-4504-AA4D-FA04D1B3E27E}" type="pres">
      <dgm:prSet presAssocID="{109D850C-098F-4AB9-94C7-ACD83454BF80}" presName="extraNode" presStyleLbl="node1" presStyleIdx="0" presStyleCnt="1"/>
      <dgm:spPr/>
    </dgm:pt>
    <dgm:pt modelId="{DCA02907-DD10-4ABD-A5A7-EB82B604158A}" type="pres">
      <dgm:prSet presAssocID="{109D850C-098F-4AB9-94C7-ACD83454BF80}" presName="dstNode" presStyleLbl="node1" presStyleIdx="0" presStyleCnt="1"/>
      <dgm:spPr/>
    </dgm:pt>
    <dgm:pt modelId="{6A6C10C2-3112-4CD5-ACBB-6071981C1321}" type="pres">
      <dgm:prSet presAssocID="{D4648974-3D03-4B2F-94BA-C6D149361F8D}" presName="text_1" presStyleLbl="node1" presStyleIdx="0" presStyleCnt="1" custScaleY="1477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B99601-71D2-4AEE-B4FF-8DD9017C6896}" type="pres">
      <dgm:prSet presAssocID="{D4648974-3D03-4B2F-94BA-C6D149361F8D}" presName="accent_1" presStyleCnt="0"/>
      <dgm:spPr/>
    </dgm:pt>
    <dgm:pt modelId="{CE020FC4-8483-4BC2-BF77-3C61ECF56237}" type="pres">
      <dgm:prSet presAssocID="{D4648974-3D03-4B2F-94BA-C6D149361F8D}" presName="accentRepeatNode" presStyleLbl="solidFgAcc1" presStyleIdx="0" presStyleCnt="1"/>
      <dgm:spPr/>
    </dgm:pt>
  </dgm:ptLst>
  <dgm:cxnLst>
    <dgm:cxn modelId="{84318618-E20B-490B-90ED-A4006BB0E894}" type="presOf" srcId="{109D850C-098F-4AB9-94C7-ACD83454BF80}" destId="{C730148F-2035-4759-BC09-2047713539CD}" srcOrd="0" destOrd="0" presId="urn:microsoft.com/office/officeart/2008/layout/VerticalCurvedList"/>
    <dgm:cxn modelId="{3299039C-71C5-4167-B647-B2E9009947DA}" srcId="{109D850C-098F-4AB9-94C7-ACD83454BF80}" destId="{D4648974-3D03-4B2F-94BA-C6D149361F8D}" srcOrd="0" destOrd="0" parTransId="{FD534CE6-FE26-4520-9690-B055CDCF7FA1}" sibTransId="{A4AAE2FA-9927-4355-8CC9-9B1B6D675144}"/>
    <dgm:cxn modelId="{12FCF319-CF99-432C-9413-6C1DC2485E2B}" type="presOf" srcId="{D4648974-3D03-4B2F-94BA-C6D149361F8D}" destId="{6A6C10C2-3112-4CD5-ACBB-6071981C1321}" srcOrd="0" destOrd="0" presId="urn:microsoft.com/office/officeart/2008/layout/VerticalCurvedList"/>
    <dgm:cxn modelId="{2D37AB00-690A-457F-B3CB-79983CF0C5C3}" type="presOf" srcId="{A4AAE2FA-9927-4355-8CC9-9B1B6D675144}" destId="{738FD8EA-BAF5-4080-BCB7-DD06D3AE7DFF}" srcOrd="0" destOrd="0" presId="urn:microsoft.com/office/officeart/2008/layout/VerticalCurvedList"/>
    <dgm:cxn modelId="{5185D31E-E6E5-411A-879F-D52ED6E524BA}" type="presParOf" srcId="{C730148F-2035-4759-BC09-2047713539CD}" destId="{5174664D-5400-4E7A-92CD-EE334496DBCB}" srcOrd="0" destOrd="0" presId="urn:microsoft.com/office/officeart/2008/layout/VerticalCurvedList"/>
    <dgm:cxn modelId="{C8C7C4B5-AEF4-4245-9EC1-EFDBB1D8B416}" type="presParOf" srcId="{5174664D-5400-4E7A-92CD-EE334496DBCB}" destId="{07B216C1-D93A-4608-9993-35075629D6D2}" srcOrd="0" destOrd="0" presId="urn:microsoft.com/office/officeart/2008/layout/VerticalCurvedList"/>
    <dgm:cxn modelId="{F6AAB176-9AA0-464C-BDF5-C0163724FBBF}" type="presParOf" srcId="{07B216C1-D93A-4608-9993-35075629D6D2}" destId="{095B5009-5D1B-4C5B-9F67-076D8C494008}" srcOrd="0" destOrd="0" presId="urn:microsoft.com/office/officeart/2008/layout/VerticalCurvedList"/>
    <dgm:cxn modelId="{F755CE99-B7D1-41F7-84FC-188D6F6AEE1E}" type="presParOf" srcId="{07B216C1-D93A-4608-9993-35075629D6D2}" destId="{738FD8EA-BAF5-4080-BCB7-DD06D3AE7DFF}" srcOrd="1" destOrd="0" presId="urn:microsoft.com/office/officeart/2008/layout/VerticalCurvedList"/>
    <dgm:cxn modelId="{A7AB7475-674B-4322-BF40-2262A82A6610}" type="presParOf" srcId="{07B216C1-D93A-4608-9993-35075629D6D2}" destId="{4E22C1F3-49EE-4504-AA4D-FA04D1B3E27E}" srcOrd="2" destOrd="0" presId="urn:microsoft.com/office/officeart/2008/layout/VerticalCurvedList"/>
    <dgm:cxn modelId="{87623EB7-4FCA-424F-8628-88B10F5BE7E6}" type="presParOf" srcId="{07B216C1-D93A-4608-9993-35075629D6D2}" destId="{DCA02907-DD10-4ABD-A5A7-EB82B604158A}" srcOrd="3" destOrd="0" presId="urn:microsoft.com/office/officeart/2008/layout/VerticalCurvedList"/>
    <dgm:cxn modelId="{6239E03A-8BE4-4682-9712-A14502E88D2A}" type="presParOf" srcId="{5174664D-5400-4E7A-92CD-EE334496DBCB}" destId="{6A6C10C2-3112-4CD5-ACBB-6071981C1321}" srcOrd="1" destOrd="0" presId="urn:microsoft.com/office/officeart/2008/layout/VerticalCurvedList"/>
    <dgm:cxn modelId="{649DF0EF-2509-42B7-9BD6-B4C537F86F8B}" type="presParOf" srcId="{5174664D-5400-4E7A-92CD-EE334496DBCB}" destId="{ABB99601-71D2-4AEE-B4FF-8DD9017C6896}" srcOrd="2" destOrd="0" presId="urn:microsoft.com/office/officeart/2008/layout/VerticalCurvedList"/>
    <dgm:cxn modelId="{CED0417A-48EC-4F06-97FB-2904EE722B2B}" type="presParOf" srcId="{ABB99601-71D2-4AEE-B4FF-8DD9017C6896}" destId="{CE020FC4-8483-4BC2-BF77-3C61ECF562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86C0F6-16D2-44EF-8FAC-970E35D52A1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28898CB-0E69-42CE-AC85-4655D3D29A4E}">
      <dgm:prSet/>
      <dgm:spPr/>
      <dgm:t>
        <a:bodyPr/>
        <a:lstStyle/>
        <a:p>
          <a:pPr rtl="0"/>
          <a:r>
            <a:rPr lang="tr-TR" dirty="0" smtClean="0"/>
            <a:t>Oturum Sayısı</a:t>
          </a:r>
          <a:endParaRPr lang="tr-TR" dirty="0"/>
        </a:p>
      </dgm:t>
    </dgm:pt>
    <dgm:pt modelId="{2878F6FA-77E7-49D1-9458-60CD6B4183A4}" type="parTrans" cxnId="{9E1DDFDE-A327-450A-B680-60AF95D48D93}">
      <dgm:prSet/>
      <dgm:spPr/>
      <dgm:t>
        <a:bodyPr/>
        <a:lstStyle/>
        <a:p>
          <a:endParaRPr lang="tr-TR"/>
        </a:p>
      </dgm:t>
    </dgm:pt>
    <dgm:pt modelId="{905DB903-4893-4A37-A25E-2A8B58D7703B}" type="sibTrans" cxnId="{9E1DDFDE-A327-450A-B680-60AF95D48D93}">
      <dgm:prSet/>
      <dgm:spPr/>
      <dgm:t>
        <a:bodyPr/>
        <a:lstStyle/>
        <a:p>
          <a:endParaRPr lang="tr-TR"/>
        </a:p>
      </dgm:t>
    </dgm:pt>
    <dgm:pt modelId="{8BCE7809-BC8A-4F72-AEDD-4FC517C1D121}" type="pres">
      <dgm:prSet presAssocID="{2C86C0F6-16D2-44EF-8FAC-970E35D52A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655520E-2960-4D4E-B656-F463EBC85100}" type="pres">
      <dgm:prSet presAssocID="{A28898CB-0E69-42CE-AC85-4655D3D29A4E}" presName="horFlow" presStyleCnt="0"/>
      <dgm:spPr/>
    </dgm:pt>
    <dgm:pt modelId="{68ED086B-11DA-427F-A6B0-C11D1D716EF9}" type="pres">
      <dgm:prSet presAssocID="{A28898CB-0E69-42CE-AC85-4655D3D29A4E}" presName="bigChev" presStyleLbl="node1" presStyleIdx="0" presStyleCnt="1"/>
      <dgm:spPr/>
      <dgm:t>
        <a:bodyPr/>
        <a:lstStyle/>
        <a:p>
          <a:endParaRPr lang="tr-TR"/>
        </a:p>
      </dgm:t>
    </dgm:pt>
  </dgm:ptLst>
  <dgm:cxnLst>
    <dgm:cxn modelId="{9E1DDFDE-A327-450A-B680-60AF95D48D93}" srcId="{2C86C0F6-16D2-44EF-8FAC-970E35D52A1B}" destId="{A28898CB-0E69-42CE-AC85-4655D3D29A4E}" srcOrd="0" destOrd="0" parTransId="{2878F6FA-77E7-49D1-9458-60CD6B4183A4}" sibTransId="{905DB903-4893-4A37-A25E-2A8B58D7703B}"/>
    <dgm:cxn modelId="{551A3318-B39B-4A2F-ABBF-3EFC5871E662}" type="presOf" srcId="{2C86C0F6-16D2-44EF-8FAC-970E35D52A1B}" destId="{8BCE7809-BC8A-4F72-AEDD-4FC517C1D121}" srcOrd="0" destOrd="0" presId="urn:microsoft.com/office/officeart/2005/8/layout/lProcess3"/>
    <dgm:cxn modelId="{B80A8DE5-69A4-4125-992B-0A4A1E2CA21A}" type="presOf" srcId="{A28898CB-0E69-42CE-AC85-4655D3D29A4E}" destId="{68ED086B-11DA-427F-A6B0-C11D1D716EF9}" srcOrd="0" destOrd="0" presId="urn:microsoft.com/office/officeart/2005/8/layout/lProcess3"/>
    <dgm:cxn modelId="{4436B10E-4215-4D6E-B873-95CC740650C7}" type="presParOf" srcId="{8BCE7809-BC8A-4F72-AEDD-4FC517C1D121}" destId="{4655520E-2960-4D4E-B656-F463EBC85100}" srcOrd="0" destOrd="0" presId="urn:microsoft.com/office/officeart/2005/8/layout/lProcess3"/>
    <dgm:cxn modelId="{D6CAC49A-12A7-4CD7-9D37-B7221FCF5273}" type="presParOf" srcId="{4655520E-2960-4D4E-B656-F463EBC85100}" destId="{68ED086B-11DA-427F-A6B0-C11D1D716EF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C70858-4094-49E4-A94B-43C635C4CEA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EFDFB1F-A866-4DC9-90B2-27B592D4E207}">
      <dgm:prSet/>
      <dgm:spPr/>
      <dgm:t>
        <a:bodyPr/>
        <a:lstStyle/>
        <a:p>
          <a:pPr rtl="0"/>
          <a:r>
            <a:rPr lang="tr-TR" smtClean="0"/>
            <a:t>Birinci</a:t>
          </a:r>
          <a:endParaRPr lang="tr-TR"/>
        </a:p>
      </dgm:t>
    </dgm:pt>
    <dgm:pt modelId="{E6FB9003-2F90-464C-94AD-4BBBC74106C9}" type="parTrans" cxnId="{8AD2881A-0F31-4047-BEB4-43E7F65C63EF}">
      <dgm:prSet/>
      <dgm:spPr/>
      <dgm:t>
        <a:bodyPr/>
        <a:lstStyle/>
        <a:p>
          <a:endParaRPr lang="tr-TR"/>
        </a:p>
      </dgm:t>
    </dgm:pt>
    <dgm:pt modelId="{02A5C2C5-EFAE-4681-B82A-32A36552D896}" type="sibTrans" cxnId="{8AD2881A-0F31-4047-BEB4-43E7F65C63EF}">
      <dgm:prSet/>
      <dgm:spPr/>
      <dgm:t>
        <a:bodyPr/>
        <a:lstStyle/>
        <a:p>
          <a:endParaRPr lang="tr-TR"/>
        </a:p>
      </dgm:t>
    </dgm:pt>
    <dgm:pt modelId="{7539A9A1-91A8-4F02-9B00-28DA57C63EFE}">
      <dgm:prSet/>
      <dgm:spPr/>
      <dgm:t>
        <a:bodyPr/>
        <a:lstStyle/>
        <a:p>
          <a:pPr rtl="0"/>
          <a:r>
            <a:rPr lang="tr-TR" smtClean="0"/>
            <a:t>Oturum</a:t>
          </a:r>
          <a:endParaRPr lang="tr-TR"/>
        </a:p>
      </dgm:t>
    </dgm:pt>
    <dgm:pt modelId="{17CC5F19-6089-48AF-B911-C667C4932A1E}" type="parTrans" cxnId="{92F37B7B-D527-404D-B5E1-817C9738203C}">
      <dgm:prSet/>
      <dgm:spPr/>
      <dgm:t>
        <a:bodyPr/>
        <a:lstStyle/>
        <a:p>
          <a:endParaRPr lang="tr-TR"/>
        </a:p>
      </dgm:t>
    </dgm:pt>
    <dgm:pt modelId="{3D53D0F9-0051-46BA-8D80-D8F187B6953C}" type="sibTrans" cxnId="{92F37B7B-D527-404D-B5E1-817C9738203C}">
      <dgm:prSet/>
      <dgm:spPr/>
      <dgm:t>
        <a:bodyPr/>
        <a:lstStyle/>
        <a:p>
          <a:endParaRPr lang="tr-TR"/>
        </a:p>
      </dgm:t>
    </dgm:pt>
    <dgm:pt modelId="{297420D2-EF53-43C9-B8DD-E464AB34FCB9}" type="pres">
      <dgm:prSet presAssocID="{DCC70858-4094-49E4-A94B-43C635C4CEA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71467C2-B1E2-4CDC-8A74-7C7A8434FB58}" type="pres">
      <dgm:prSet presAssocID="{DCC70858-4094-49E4-A94B-43C635C4CEAD}" presName="arrow" presStyleLbl="bgShp" presStyleIdx="0" presStyleCnt="1"/>
      <dgm:spPr/>
    </dgm:pt>
    <dgm:pt modelId="{2801D7F2-DE8F-4BD4-B609-879B9141C460}" type="pres">
      <dgm:prSet presAssocID="{DCC70858-4094-49E4-A94B-43C635C4CEAD}" presName="linearProcess" presStyleCnt="0"/>
      <dgm:spPr/>
    </dgm:pt>
    <dgm:pt modelId="{29929087-1019-4B57-8A01-953B67AE3DB6}" type="pres">
      <dgm:prSet presAssocID="{0EFDFB1F-A866-4DC9-90B2-27B592D4E20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CB7184-013C-415D-A196-048329F87939}" type="pres">
      <dgm:prSet presAssocID="{02A5C2C5-EFAE-4681-B82A-32A36552D896}" presName="sibTrans" presStyleCnt="0"/>
      <dgm:spPr/>
    </dgm:pt>
    <dgm:pt modelId="{F2FBFEAA-C1FD-48C8-AB09-D721292B4C25}" type="pres">
      <dgm:prSet presAssocID="{7539A9A1-91A8-4F02-9B00-28DA57C63EF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AD2881A-0F31-4047-BEB4-43E7F65C63EF}" srcId="{DCC70858-4094-49E4-A94B-43C635C4CEAD}" destId="{0EFDFB1F-A866-4DC9-90B2-27B592D4E207}" srcOrd="0" destOrd="0" parTransId="{E6FB9003-2F90-464C-94AD-4BBBC74106C9}" sibTransId="{02A5C2C5-EFAE-4681-B82A-32A36552D896}"/>
    <dgm:cxn modelId="{0B52640E-8DC2-4069-A8C5-A5290113236D}" type="presOf" srcId="{DCC70858-4094-49E4-A94B-43C635C4CEAD}" destId="{297420D2-EF53-43C9-B8DD-E464AB34FCB9}" srcOrd="0" destOrd="0" presId="urn:microsoft.com/office/officeart/2005/8/layout/hProcess9"/>
    <dgm:cxn modelId="{FE840827-9072-4CCB-AF62-7258DCF839AD}" type="presOf" srcId="{7539A9A1-91A8-4F02-9B00-28DA57C63EFE}" destId="{F2FBFEAA-C1FD-48C8-AB09-D721292B4C25}" srcOrd="0" destOrd="0" presId="urn:microsoft.com/office/officeart/2005/8/layout/hProcess9"/>
    <dgm:cxn modelId="{92F37B7B-D527-404D-B5E1-817C9738203C}" srcId="{DCC70858-4094-49E4-A94B-43C635C4CEAD}" destId="{7539A9A1-91A8-4F02-9B00-28DA57C63EFE}" srcOrd="1" destOrd="0" parTransId="{17CC5F19-6089-48AF-B911-C667C4932A1E}" sibTransId="{3D53D0F9-0051-46BA-8D80-D8F187B6953C}"/>
    <dgm:cxn modelId="{48303AA9-CD08-45DB-BA65-C88CBEC35A2E}" type="presOf" srcId="{0EFDFB1F-A866-4DC9-90B2-27B592D4E207}" destId="{29929087-1019-4B57-8A01-953B67AE3DB6}" srcOrd="0" destOrd="0" presId="urn:microsoft.com/office/officeart/2005/8/layout/hProcess9"/>
    <dgm:cxn modelId="{BAD67653-238E-45F1-A19F-6777495624B3}" type="presParOf" srcId="{297420D2-EF53-43C9-B8DD-E464AB34FCB9}" destId="{871467C2-B1E2-4CDC-8A74-7C7A8434FB58}" srcOrd="0" destOrd="0" presId="urn:microsoft.com/office/officeart/2005/8/layout/hProcess9"/>
    <dgm:cxn modelId="{312F6986-3E48-40E7-B69A-BA0FDF0DC127}" type="presParOf" srcId="{297420D2-EF53-43C9-B8DD-E464AB34FCB9}" destId="{2801D7F2-DE8F-4BD4-B609-879B9141C460}" srcOrd="1" destOrd="0" presId="urn:microsoft.com/office/officeart/2005/8/layout/hProcess9"/>
    <dgm:cxn modelId="{23CF28AE-48C3-4E75-8088-3CFE9BD6B6F3}" type="presParOf" srcId="{2801D7F2-DE8F-4BD4-B609-879B9141C460}" destId="{29929087-1019-4B57-8A01-953B67AE3DB6}" srcOrd="0" destOrd="0" presId="urn:microsoft.com/office/officeart/2005/8/layout/hProcess9"/>
    <dgm:cxn modelId="{B4BF7014-7A84-41BC-A15D-CB174130F93B}" type="presParOf" srcId="{2801D7F2-DE8F-4BD4-B609-879B9141C460}" destId="{DFCB7184-013C-415D-A196-048329F87939}" srcOrd="1" destOrd="0" presId="urn:microsoft.com/office/officeart/2005/8/layout/hProcess9"/>
    <dgm:cxn modelId="{A42A0994-B941-4388-B8E3-2A02AA44E2BC}" type="presParOf" srcId="{2801D7F2-DE8F-4BD4-B609-879B9141C460}" destId="{F2FBFEAA-C1FD-48C8-AB09-D721292B4C2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E5EC4-D9EB-4C5E-9A41-7CC7B4E90FC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9330E91-E91E-49FA-80BA-C851568CA145}">
      <dgm:prSet/>
      <dgm:spPr/>
      <dgm:t>
        <a:bodyPr/>
        <a:lstStyle/>
        <a:p>
          <a:pPr rtl="0"/>
          <a:r>
            <a:rPr lang="tr-TR" smtClean="0"/>
            <a:t>İkinci</a:t>
          </a:r>
          <a:endParaRPr lang="tr-TR"/>
        </a:p>
      </dgm:t>
    </dgm:pt>
    <dgm:pt modelId="{A56E831F-48F7-4588-B250-FAE15053E444}" type="parTrans" cxnId="{CE684E81-E7EB-474B-941F-F0C37AA54342}">
      <dgm:prSet/>
      <dgm:spPr/>
      <dgm:t>
        <a:bodyPr/>
        <a:lstStyle/>
        <a:p>
          <a:endParaRPr lang="tr-TR"/>
        </a:p>
      </dgm:t>
    </dgm:pt>
    <dgm:pt modelId="{F9A7167A-138C-4DED-B7CE-6CD162D7BCFA}" type="sibTrans" cxnId="{CE684E81-E7EB-474B-941F-F0C37AA54342}">
      <dgm:prSet/>
      <dgm:spPr/>
      <dgm:t>
        <a:bodyPr/>
        <a:lstStyle/>
        <a:p>
          <a:endParaRPr lang="tr-TR"/>
        </a:p>
      </dgm:t>
    </dgm:pt>
    <dgm:pt modelId="{719216DF-2D93-4254-A5D7-A7D8A0C91B73}">
      <dgm:prSet/>
      <dgm:spPr/>
      <dgm:t>
        <a:bodyPr/>
        <a:lstStyle/>
        <a:p>
          <a:pPr rtl="0"/>
          <a:r>
            <a:rPr lang="tr-TR" smtClean="0"/>
            <a:t>Oturum</a:t>
          </a:r>
          <a:endParaRPr lang="tr-TR"/>
        </a:p>
      </dgm:t>
    </dgm:pt>
    <dgm:pt modelId="{3F3FEAED-8C1C-44D0-BCA2-8F6C29C4AF33}" type="parTrans" cxnId="{93A6DE22-9AAE-441C-8D4C-2DC1782D6CAA}">
      <dgm:prSet/>
      <dgm:spPr/>
      <dgm:t>
        <a:bodyPr/>
        <a:lstStyle/>
        <a:p>
          <a:endParaRPr lang="tr-TR"/>
        </a:p>
      </dgm:t>
    </dgm:pt>
    <dgm:pt modelId="{520D13B1-4823-465D-BA58-70895F7912DC}" type="sibTrans" cxnId="{93A6DE22-9AAE-441C-8D4C-2DC1782D6CAA}">
      <dgm:prSet/>
      <dgm:spPr/>
      <dgm:t>
        <a:bodyPr/>
        <a:lstStyle/>
        <a:p>
          <a:endParaRPr lang="tr-TR"/>
        </a:p>
      </dgm:t>
    </dgm:pt>
    <dgm:pt modelId="{06B1EB41-6C15-4DF8-89A2-63D2548D0E31}" type="pres">
      <dgm:prSet presAssocID="{620E5EC4-D9EB-4C5E-9A41-7CC7B4E90FC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2B09C4-CC22-42B3-998F-8C20239A0A6E}" type="pres">
      <dgm:prSet presAssocID="{620E5EC4-D9EB-4C5E-9A41-7CC7B4E90FC0}" presName="arrow" presStyleLbl="bgShp" presStyleIdx="0" presStyleCnt="1"/>
      <dgm:spPr/>
    </dgm:pt>
    <dgm:pt modelId="{11ABFF1C-6626-40DF-B46D-50587E71567A}" type="pres">
      <dgm:prSet presAssocID="{620E5EC4-D9EB-4C5E-9A41-7CC7B4E90FC0}" presName="linearProcess" presStyleCnt="0"/>
      <dgm:spPr/>
    </dgm:pt>
    <dgm:pt modelId="{64F5791C-A2C8-46EB-865F-B52754843647}" type="pres">
      <dgm:prSet presAssocID="{09330E91-E91E-49FA-80BA-C851568CA14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E49718-BE04-4079-A168-F5A91ED82144}" type="pres">
      <dgm:prSet presAssocID="{F9A7167A-138C-4DED-B7CE-6CD162D7BCFA}" presName="sibTrans" presStyleCnt="0"/>
      <dgm:spPr/>
    </dgm:pt>
    <dgm:pt modelId="{5E431755-8786-4D82-8CBC-D27D1A43E8ED}" type="pres">
      <dgm:prSet presAssocID="{719216DF-2D93-4254-A5D7-A7D8A0C91B73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0D617B-432E-498F-A89C-E018E9EDBDF0}" type="presOf" srcId="{620E5EC4-D9EB-4C5E-9A41-7CC7B4E90FC0}" destId="{06B1EB41-6C15-4DF8-89A2-63D2548D0E31}" srcOrd="0" destOrd="0" presId="urn:microsoft.com/office/officeart/2005/8/layout/hProcess9"/>
    <dgm:cxn modelId="{CE684E81-E7EB-474B-941F-F0C37AA54342}" srcId="{620E5EC4-D9EB-4C5E-9A41-7CC7B4E90FC0}" destId="{09330E91-E91E-49FA-80BA-C851568CA145}" srcOrd="0" destOrd="0" parTransId="{A56E831F-48F7-4588-B250-FAE15053E444}" sibTransId="{F9A7167A-138C-4DED-B7CE-6CD162D7BCFA}"/>
    <dgm:cxn modelId="{93A6DE22-9AAE-441C-8D4C-2DC1782D6CAA}" srcId="{620E5EC4-D9EB-4C5E-9A41-7CC7B4E90FC0}" destId="{719216DF-2D93-4254-A5D7-A7D8A0C91B73}" srcOrd="1" destOrd="0" parTransId="{3F3FEAED-8C1C-44D0-BCA2-8F6C29C4AF33}" sibTransId="{520D13B1-4823-465D-BA58-70895F7912DC}"/>
    <dgm:cxn modelId="{B046648C-DEAC-4EF7-B062-0745CE008BB6}" type="presOf" srcId="{719216DF-2D93-4254-A5D7-A7D8A0C91B73}" destId="{5E431755-8786-4D82-8CBC-D27D1A43E8ED}" srcOrd="0" destOrd="0" presId="urn:microsoft.com/office/officeart/2005/8/layout/hProcess9"/>
    <dgm:cxn modelId="{90BFF472-215F-457F-A690-86A3C357DED7}" type="presOf" srcId="{09330E91-E91E-49FA-80BA-C851568CA145}" destId="{64F5791C-A2C8-46EB-865F-B52754843647}" srcOrd="0" destOrd="0" presId="urn:microsoft.com/office/officeart/2005/8/layout/hProcess9"/>
    <dgm:cxn modelId="{9EDFE40E-5AD5-439E-9BC8-88B3A3E61412}" type="presParOf" srcId="{06B1EB41-6C15-4DF8-89A2-63D2548D0E31}" destId="{B72B09C4-CC22-42B3-998F-8C20239A0A6E}" srcOrd="0" destOrd="0" presId="urn:microsoft.com/office/officeart/2005/8/layout/hProcess9"/>
    <dgm:cxn modelId="{52499680-4D1E-42F0-8412-94799F362CF0}" type="presParOf" srcId="{06B1EB41-6C15-4DF8-89A2-63D2548D0E31}" destId="{11ABFF1C-6626-40DF-B46D-50587E71567A}" srcOrd="1" destOrd="0" presId="urn:microsoft.com/office/officeart/2005/8/layout/hProcess9"/>
    <dgm:cxn modelId="{D4645EC6-B22C-4AF4-951F-E23FC5DA0EB4}" type="presParOf" srcId="{11ABFF1C-6626-40DF-B46D-50587E71567A}" destId="{64F5791C-A2C8-46EB-865F-B52754843647}" srcOrd="0" destOrd="0" presId="urn:microsoft.com/office/officeart/2005/8/layout/hProcess9"/>
    <dgm:cxn modelId="{44AEE6CE-28BD-4CC3-8178-90BBBE1ED4B0}" type="presParOf" srcId="{11ABFF1C-6626-40DF-B46D-50587E71567A}" destId="{4DE49718-BE04-4079-A168-F5A91ED82144}" srcOrd="1" destOrd="0" presId="urn:microsoft.com/office/officeart/2005/8/layout/hProcess9"/>
    <dgm:cxn modelId="{730496E4-D2E4-4B6D-891F-C9C6448C5B82}" type="presParOf" srcId="{11ABFF1C-6626-40DF-B46D-50587E71567A}" destId="{5E431755-8786-4D82-8CBC-D27D1A43E8E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7FD889-9F9F-4A69-9997-DE9832BB73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A092311-5459-4836-8445-52CF8DB44673}">
      <dgm:prSet/>
      <dgm:spPr/>
      <dgm:t>
        <a:bodyPr/>
        <a:lstStyle/>
        <a:p>
          <a:pPr rtl="0"/>
          <a:r>
            <a:rPr lang="tr-TR" smtClean="0"/>
            <a:t>Yabancı Dil</a:t>
          </a:r>
          <a:endParaRPr lang="tr-TR"/>
        </a:p>
      </dgm:t>
    </dgm:pt>
    <dgm:pt modelId="{7DE6A9EB-469E-46D5-B77A-CC3CC6F52518}" type="parTrans" cxnId="{A3FC3BCD-CB73-4237-A2F2-CB32EDEB4977}">
      <dgm:prSet/>
      <dgm:spPr/>
      <dgm:t>
        <a:bodyPr/>
        <a:lstStyle/>
        <a:p>
          <a:endParaRPr lang="tr-TR"/>
        </a:p>
      </dgm:t>
    </dgm:pt>
    <dgm:pt modelId="{CFAFB212-FAC4-43E6-9EA2-7AF9A59B4666}" type="sibTrans" cxnId="{A3FC3BCD-CB73-4237-A2F2-CB32EDEB4977}">
      <dgm:prSet/>
      <dgm:spPr/>
      <dgm:t>
        <a:bodyPr/>
        <a:lstStyle/>
        <a:p>
          <a:endParaRPr lang="tr-TR"/>
        </a:p>
      </dgm:t>
    </dgm:pt>
    <dgm:pt modelId="{76BE4D67-9A0A-4DC7-877C-E05B538B3DC5}">
      <dgm:prSet/>
      <dgm:spPr/>
      <dgm:t>
        <a:bodyPr/>
        <a:lstStyle/>
        <a:p>
          <a:pPr rtl="0"/>
          <a:r>
            <a:rPr lang="tr-TR" dirty="0" smtClean="0"/>
            <a:t>Oturumu</a:t>
          </a:r>
          <a:endParaRPr lang="tr-TR" dirty="0"/>
        </a:p>
      </dgm:t>
    </dgm:pt>
    <dgm:pt modelId="{8916D71A-61C2-4D63-8D41-A8861D0CC6F0}" type="parTrans" cxnId="{D7D290BC-C5FB-4542-8690-FFA014E39E77}">
      <dgm:prSet/>
      <dgm:spPr/>
      <dgm:t>
        <a:bodyPr/>
        <a:lstStyle/>
        <a:p>
          <a:endParaRPr lang="tr-TR"/>
        </a:p>
      </dgm:t>
    </dgm:pt>
    <dgm:pt modelId="{FD59AA5C-F5FE-4DD1-9E04-F15C5595604B}" type="sibTrans" cxnId="{D7D290BC-C5FB-4542-8690-FFA014E39E77}">
      <dgm:prSet/>
      <dgm:spPr/>
      <dgm:t>
        <a:bodyPr/>
        <a:lstStyle/>
        <a:p>
          <a:endParaRPr lang="tr-TR"/>
        </a:p>
      </dgm:t>
    </dgm:pt>
    <dgm:pt modelId="{BFC0F3BE-25B9-4DDC-ABC7-AAC688D994AB}" type="pres">
      <dgm:prSet presAssocID="{347FD889-9F9F-4A69-9997-DE9832BB733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57AFC74-A7C5-4354-A028-BBB42E263C2A}" type="pres">
      <dgm:prSet presAssocID="{347FD889-9F9F-4A69-9997-DE9832BB7331}" presName="arrow" presStyleLbl="bgShp" presStyleIdx="0" presStyleCnt="1"/>
      <dgm:spPr/>
    </dgm:pt>
    <dgm:pt modelId="{B28ECD4E-2182-4CBB-AF12-CEEBFDABBA5D}" type="pres">
      <dgm:prSet presAssocID="{347FD889-9F9F-4A69-9997-DE9832BB7331}" presName="linearProcess" presStyleCnt="0"/>
      <dgm:spPr/>
    </dgm:pt>
    <dgm:pt modelId="{818A5029-A904-4B61-81B9-726F2F145B20}" type="pres">
      <dgm:prSet presAssocID="{5A092311-5459-4836-8445-52CF8DB4467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E57639-54C7-414E-B758-E5ACF037277B}" type="pres">
      <dgm:prSet presAssocID="{CFAFB212-FAC4-43E6-9EA2-7AF9A59B4666}" presName="sibTrans" presStyleCnt="0"/>
      <dgm:spPr/>
    </dgm:pt>
    <dgm:pt modelId="{A1FBE513-3976-4FB3-BAEB-F33BF6D0D737}" type="pres">
      <dgm:prSet presAssocID="{76BE4D67-9A0A-4DC7-877C-E05B538B3DC5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1A6E015-3F56-4D46-B472-25981FF89487}" type="presOf" srcId="{76BE4D67-9A0A-4DC7-877C-E05B538B3DC5}" destId="{A1FBE513-3976-4FB3-BAEB-F33BF6D0D737}" srcOrd="0" destOrd="0" presId="urn:microsoft.com/office/officeart/2005/8/layout/hProcess9"/>
    <dgm:cxn modelId="{A3FC3BCD-CB73-4237-A2F2-CB32EDEB4977}" srcId="{347FD889-9F9F-4A69-9997-DE9832BB7331}" destId="{5A092311-5459-4836-8445-52CF8DB44673}" srcOrd="0" destOrd="0" parTransId="{7DE6A9EB-469E-46D5-B77A-CC3CC6F52518}" sibTransId="{CFAFB212-FAC4-43E6-9EA2-7AF9A59B4666}"/>
    <dgm:cxn modelId="{AF73D242-D992-4DB6-90AF-555D74CA8637}" type="presOf" srcId="{347FD889-9F9F-4A69-9997-DE9832BB7331}" destId="{BFC0F3BE-25B9-4DDC-ABC7-AAC688D994AB}" srcOrd="0" destOrd="0" presId="urn:microsoft.com/office/officeart/2005/8/layout/hProcess9"/>
    <dgm:cxn modelId="{A8424B69-F008-4556-96A8-A89D1BD76531}" type="presOf" srcId="{5A092311-5459-4836-8445-52CF8DB44673}" destId="{818A5029-A904-4B61-81B9-726F2F145B20}" srcOrd="0" destOrd="0" presId="urn:microsoft.com/office/officeart/2005/8/layout/hProcess9"/>
    <dgm:cxn modelId="{D7D290BC-C5FB-4542-8690-FFA014E39E77}" srcId="{347FD889-9F9F-4A69-9997-DE9832BB7331}" destId="{76BE4D67-9A0A-4DC7-877C-E05B538B3DC5}" srcOrd="1" destOrd="0" parTransId="{8916D71A-61C2-4D63-8D41-A8861D0CC6F0}" sibTransId="{FD59AA5C-F5FE-4DD1-9E04-F15C5595604B}"/>
    <dgm:cxn modelId="{22366A2E-8E50-4986-A040-3E55B8833B8C}" type="presParOf" srcId="{BFC0F3BE-25B9-4DDC-ABC7-AAC688D994AB}" destId="{E57AFC74-A7C5-4354-A028-BBB42E263C2A}" srcOrd="0" destOrd="0" presId="urn:microsoft.com/office/officeart/2005/8/layout/hProcess9"/>
    <dgm:cxn modelId="{E9D27379-ED94-44D7-B97F-CF7068F17032}" type="presParOf" srcId="{BFC0F3BE-25B9-4DDC-ABC7-AAC688D994AB}" destId="{B28ECD4E-2182-4CBB-AF12-CEEBFDABBA5D}" srcOrd="1" destOrd="0" presId="urn:microsoft.com/office/officeart/2005/8/layout/hProcess9"/>
    <dgm:cxn modelId="{580BB150-1F48-44AC-85E1-BF39DB6ACFE5}" type="presParOf" srcId="{B28ECD4E-2182-4CBB-AF12-CEEBFDABBA5D}" destId="{818A5029-A904-4B61-81B9-726F2F145B20}" srcOrd="0" destOrd="0" presId="urn:microsoft.com/office/officeart/2005/8/layout/hProcess9"/>
    <dgm:cxn modelId="{F1636C13-2A93-433D-BFCF-8F69C6F7CC9C}" type="presParOf" srcId="{B28ECD4E-2182-4CBB-AF12-CEEBFDABBA5D}" destId="{9DE57639-54C7-414E-B758-E5ACF037277B}" srcOrd="1" destOrd="0" presId="urn:microsoft.com/office/officeart/2005/8/layout/hProcess9"/>
    <dgm:cxn modelId="{BBEF985A-5D27-43E2-9D92-E191793020E8}" type="presParOf" srcId="{B28ECD4E-2182-4CBB-AF12-CEEBFDABBA5D}" destId="{A1FBE513-3976-4FB3-BAEB-F33BF6D0D73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DA23F2-0B89-40D7-BFBA-564ABBAD4A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F7C172E-7C78-40E1-B1F7-B24F52C7D3E4}">
      <dgm:prSet/>
      <dgm:spPr/>
      <dgm:t>
        <a:bodyPr/>
        <a:lstStyle/>
        <a:p>
          <a:r>
            <a:rPr lang="tr-TR" dirty="0" smtClean="0"/>
            <a:t>Bütün adayların birinci oturuma girmesi zorunludur</a:t>
          </a:r>
          <a:endParaRPr lang="tr-TR" dirty="0"/>
        </a:p>
      </dgm:t>
    </dgm:pt>
    <dgm:pt modelId="{7838E761-311E-4D65-8339-67725A7D1ACF}" type="parTrans" cxnId="{8B540ED7-970F-424B-BC55-A74D2034A493}">
      <dgm:prSet/>
      <dgm:spPr/>
      <dgm:t>
        <a:bodyPr/>
        <a:lstStyle/>
        <a:p>
          <a:endParaRPr lang="tr-TR"/>
        </a:p>
      </dgm:t>
    </dgm:pt>
    <dgm:pt modelId="{CD3299AE-0EC4-488E-8DDD-0AA1539B0A06}" type="sibTrans" cxnId="{8B540ED7-970F-424B-BC55-A74D2034A493}">
      <dgm:prSet/>
      <dgm:spPr/>
      <dgm:t>
        <a:bodyPr/>
        <a:lstStyle/>
        <a:p>
          <a:endParaRPr lang="tr-TR"/>
        </a:p>
      </dgm:t>
    </dgm:pt>
    <dgm:pt modelId="{BBB2D547-4E52-43EE-ADAD-8B8244891CE0}">
      <dgm:prSet/>
      <dgm:spPr/>
      <dgm:t>
        <a:bodyPr/>
        <a:lstStyle/>
        <a:p>
          <a:r>
            <a:rPr lang="tr-TR" dirty="0" smtClean="0"/>
            <a:t>Adayların Cumartesi girecekleri sınava YÖK tarafından  Temel Yeterlilik  Testi (TYT ) adı verilmiştir.</a:t>
          </a:r>
          <a:endParaRPr lang="tr-TR" dirty="0"/>
        </a:p>
      </dgm:t>
    </dgm:pt>
    <dgm:pt modelId="{14F42703-CE0E-45D0-B0D4-19A099E358E7}" type="parTrans" cxnId="{D0B5B5D5-1EED-472A-A5C1-68576C83E2CF}">
      <dgm:prSet/>
      <dgm:spPr/>
      <dgm:t>
        <a:bodyPr/>
        <a:lstStyle/>
        <a:p>
          <a:endParaRPr lang="tr-TR"/>
        </a:p>
      </dgm:t>
    </dgm:pt>
    <dgm:pt modelId="{D12CD28F-0AA7-4043-96DD-57093CB4A236}" type="sibTrans" cxnId="{D0B5B5D5-1EED-472A-A5C1-68576C83E2CF}">
      <dgm:prSet/>
      <dgm:spPr/>
      <dgm:t>
        <a:bodyPr/>
        <a:lstStyle/>
        <a:p>
          <a:endParaRPr lang="tr-TR"/>
        </a:p>
      </dgm:t>
    </dgm:pt>
    <dgm:pt modelId="{DEA7E3D9-9308-4775-9B5A-A326FB8551DE}">
      <dgm:prSet/>
      <dgm:spPr/>
      <dgm:t>
        <a:bodyPr/>
        <a:lstStyle/>
        <a:p>
          <a:r>
            <a:rPr lang="tr-TR" dirty="0" smtClean="0"/>
            <a:t>Adaylar bu oturumda 40 Türkçe ,40 matematik sorusu çözecektir. Temel yetenek testi puanında Türkçe testinin ağırlığı %50,Temek Matematik testinin ağırlığı %50’dir.</a:t>
          </a:r>
          <a:endParaRPr lang="tr-TR" dirty="0"/>
        </a:p>
      </dgm:t>
    </dgm:pt>
    <dgm:pt modelId="{3FEF9A1F-815C-4F27-92DF-C4B9896D7905}" type="parTrans" cxnId="{5D2929E9-BCF3-4AF3-9BCC-98FDF01298ED}">
      <dgm:prSet/>
      <dgm:spPr/>
      <dgm:t>
        <a:bodyPr/>
        <a:lstStyle/>
        <a:p>
          <a:endParaRPr lang="tr-TR"/>
        </a:p>
      </dgm:t>
    </dgm:pt>
    <dgm:pt modelId="{6B576CDE-C88A-408A-81FF-130677E22472}" type="sibTrans" cxnId="{5D2929E9-BCF3-4AF3-9BCC-98FDF01298ED}">
      <dgm:prSet/>
      <dgm:spPr/>
      <dgm:t>
        <a:bodyPr/>
        <a:lstStyle/>
        <a:p>
          <a:endParaRPr lang="tr-TR"/>
        </a:p>
      </dgm:t>
    </dgm:pt>
    <dgm:pt modelId="{77D86B16-4CDB-4B34-A57E-50D3053163F4}">
      <dgm:prSet/>
      <dgm:spPr/>
      <dgm:t>
        <a:bodyPr/>
        <a:lstStyle/>
        <a:p>
          <a:r>
            <a:rPr lang="tr-TR" dirty="0" smtClean="0"/>
            <a:t>Temel Yeterlilik Testi puanını(TYT-Puanı) belirleyecektir.</a:t>
          </a:r>
          <a:endParaRPr lang="tr-TR" dirty="0"/>
        </a:p>
      </dgm:t>
    </dgm:pt>
    <dgm:pt modelId="{E9BB467F-722F-4661-834F-54241A084DF2}" type="sibTrans" cxnId="{07BCCFA8-D167-443B-8047-7422EA1F7633}">
      <dgm:prSet/>
      <dgm:spPr/>
      <dgm:t>
        <a:bodyPr/>
        <a:lstStyle/>
        <a:p>
          <a:endParaRPr lang="tr-TR"/>
        </a:p>
      </dgm:t>
    </dgm:pt>
    <dgm:pt modelId="{CD581B00-1E13-4FFD-8457-FF5118DB57D5}" type="parTrans" cxnId="{07BCCFA8-D167-443B-8047-7422EA1F7633}">
      <dgm:prSet/>
      <dgm:spPr/>
      <dgm:t>
        <a:bodyPr/>
        <a:lstStyle/>
        <a:p>
          <a:endParaRPr lang="tr-TR"/>
        </a:p>
      </dgm:t>
    </dgm:pt>
    <dgm:pt modelId="{33DC3F31-2E15-4CAC-A01A-6E9B1407E922}" type="pres">
      <dgm:prSet presAssocID="{43DA23F2-0B89-40D7-BFBA-564ABBAD4A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649EC094-1F8F-4945-9DAD-A2C83B01F2C2}" type="pres">
      <dgm:prSet presAssocID="{43DA23F2-0B89-40D7-BFBA-564ABBAD4A09}" presName="Name1" presStyleCnt="0"/>
      <dgm:spPr/>
    </dgm:pt>
    <dgm:pt modelId="{ACD082E1-8C44-474E-8B3F-AE34F72CD291}" type="pres">
      <dgm:prSet presAssocID="{43DA23F2-0B89-40D7-BFBA-564ABBAD4A09}" presName="cycle" presStyleCnt="0"/>
      <dgm:spPr/>
    </dgm:pt>
    <dgm:pt modelId="{F87F5002-DDEB-41B5-8F0D-1C91A628740A}" type="pres">
      <dgm:prSet presAssocID="{43DA23F2-0B89-40D7-BFBA-564ABBAD4A09}" presName="srcNode" presStyleLbl="node1" presStyleIdx="0" presStyleCnt="4"/>
      <dgm:spPr/>
    </dgm:pt>
    <dgm:pt modelId="{ACD565F0-A6BB-4D47-B085-A433B83DD770}" type="pres">
      <dgm:prSet presAssocID="{43DA23F2-0B89-40D7-BFBA-564ABBAD4A09}" presName="conn" presStyleLbl="parChTrans1D2" presStyleIdx="0" presStyleCnt="1"/>
      <dgm:spPr/>
      <dgm:t>
        <a:bodyPr/>
        <a:lstStyle/>
        <a:p>
          <a:endParaRPr lang="tr-TR"/>
        </a:p>
      </dgm:t>
    </dgm:pt>
    <dgm:pt modelId="{0BB94390-7ABC-472D-9729-EBF8716A4A43}" type="pres">
      <dgm:prSet presAssocID="{43DA23F2-0B89-40D7-BFBA-564ABBAD4A09}" presName="extraNode" presStyleLbl="node1" presStyleIdx="0" presStyleCnt="4"/>
      <dgm:spPr/>
    </dgm:pt>
    <dgm:pt modelId="{1764FCC3-9855-4258-B538-C0D712237A26}" type="pres">
      <dgm:prSet presAssocID="{43DA23F2-0B89-40D7-BFBA-564ABBAD4A09}" presName="dstNode" presStyleLbl="node1" presStyleIdx="0" presStyleCnt="4"/>
      <dgm:spPr/>
    </dgm:pt>
    <dgm:pt modelId="{B50E674B-5AC2-4B2A-A999-DA7282B7E7DD}" type="pres">
      <dgm:prSet presAssocID="{7F7C172E-7C78-40E1-B1F7-B24F52C7D3E4}" presName="text_1" presStyleLbl="node1" presStyleIdx="0" presStyleCnt="4" custLinFactNeighborX="2609" custLinFactNeighborY="-48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B77D41-213E-4068-802F-6A48E9CA75D8}" type="pres">
      <dgm:prSet presAssocID="{7F7C172E-7C78-40E1-B1F7-B24F52C7D3E4}" presName="accent_1" presStyleCnt="0"/>
      <dgm:spPr/>
    </dgm:pt>
    <dgm:pt modelId="{BBF95C92-E8C0-4C72-8CE4-E7414CA7345D}" type="pres">
      <dgm:prSet presAssocID="{7F7C172E-7C78-40E1-B1F7-B24F52C7D3E4}" presName="accentRepeatNode" presStyleLbl="solidFgAcc1" presStyleIdx="0" presStyleCnt="4"/>
      <dgm:spPr/>
    </dgm:pt>
    <dgm:pt modelId="{A264758F-FC93-473B-861F-96A15FA88C90}" type="pres">
      <dgm:prSet presAssocID="{BBB2D547-4E52-43EE-ADAD-8B8244891CE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DA26B-2442-4103-BD61-84F5444A859F}" type="pres">
      <dgm:prSet presAssocID="{BBB2D547-4E52-43EE-ADAD-8B8244891CE0}" presName="accent_2" presStyleCnt="0"/>
      <dgm:spPr/>
    </dgm:pt>
    <dgm:pt modelId="{1FA1EC90-F53C-402C-8B2C-C64A05D3D331}" type="pres">
      <dgm:prSet presAssocID="{BBB2D547-4E52-43EE-ADAD-8B8244891CE0}" presName="accentRepeatNode" presStyleLbl="solidFgAcc1" presStyleIdx="1" presStyleCnt="4"/>
      <dgm:spPr/>
    </dgm:pt>
    <dgm:pt modelId="{845C2A5B-1046-422F-BE69-7F9E4D6D4451}" type="pres">
      <dgm:prSet presAssocID="{77D86B16-4CDB-4B34-A57E-50D3053163F4}" presName="text_3" presStyleLbl="node1" presStyleIdx="2" presStyleCnt="4" custLinFactNeighborX="1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065185-A9C6-4116-89B1-5FFF68FFE6E1}" type="pres">
      <dgm:prSet presAssocID="{77D86B16-4CDB-4B34-A57E-50D3053163F4}" presName="accent_3" presStyleCnt="0"/>
      <dgm:spPr/>
    </dgm:pt>
    <dgm:pt modelId="{5BBC4040-3979-4B8C-94BE-E1DCCFA7628D}" type="pres">
      <dgm:prSet presAssocID="{77D86B16-4CDB-4B34-A57E-50D3053163F4}" presName="accentRepeatNode" presStyleLbl="solidFgAcc1" presStyleIdx="2" presStyleCnt="4"/>
      <dgm:spPr/>
    </dgm:pt>
    <dgm:pt modelId="{ABFEA0A7-A328-49AA-BF0B-C1DB4E69BE39}" type="pres">
      <dgm:prSet presAssocID="{DEA7E3D9-9308-4775-9B5A-A326FB8551DE}" presName="text_4" presStyleLbl="node1" presStyleIdx="3" presStyleCnt="4" custLinFactNeighborX="559" custLinFactNeighborY="-18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00100E-20F6-4F5E-B6C9-68726F4D7E3E}" type="pres">
      <dgm:prSet presAssocID="{DEA7E3D9-9308-4775-9B5A-A326FB8551DE}" presName="accent_4" presStyleCnt="0"/>
      <dgm:spPr/>
    </dgm:pt>
    <dgm:pt modelId="{08D6801A-ABD9-4296-839F-01EBDBE333D7}" type="pres">
      <dgm:prSet presAssocID="{DEA7E3D9-9308-4775-9B5A-A326FB8551DE}" presName="accentRepeatNode" presStyleLbl="solidFgAcc1" presStyleIdx="3" presStyleCnt="4"/>
      <dgm:spPr/>
    </dgm:pt>
  </dgm:ptLst>
  <dgm:cxnLst>
    <dgm:cxn modelId="{071AED53-61BB-4A43-95AE-7288A7B65A33}" type="presOf" srcId="{77D86B16-4CDB-4B34-A57E-50D3053163F4}" destId="{845C2A5B-1046-422F-BE69-7F9E4D6D4451}" srcOrd="0" destOrd="0" presId="urn:microsoft.com/office/officeart/2008/layout/VerticalCurvedList"/>
    <dgm:cxn modelId="{5D2929E9-BCF3-4AF3-9BCC-98FDF01298ED}" srcId="{43DA23F2-0B89-40D7-BFBA-564ABBAD4A09}" destId="{DEA7E3D9-9308-4775-9B5A-A326FB8551DE}" srcOrd="3" destOrd="0" parTransId="{3FEF9A1F-815C-4F27-92DF-C4B9896D7905}" sibTransId="{6B576CDE-C88A-408A-81FF-130677E22472}"/>
    <dgm:cxn modelId="{26B2B1FB-86A7-4FFA-96E3-8CF7B348EEDB}" type="presOf" srcId="{7F7C172E-7C78-40E1-B1F7-B24F52C7D3E4}" destId="{B50E674B-5AC2-4B2A-A999-DA7282B7E7DD}" srcOrd="0" destOrd="0" presId="urn:microsoft.com/office/officeart/2008/layout/VerticalCurvedList"/>
    <dgm:cxn modelId="{9F038BD8-468F-4AA8-ADD6-688CBDAB98B5}" type="presOf" srcId="{CD3299AE-0EC4-488E-8DDD-0AA1539B0A06}" destId="{ACD565F0-A6BB-4D47-B085-A433B83DD770}" srcOrd="0" destOrd="0" presId="urn:microsoft.com/office/officeart/2008/layout/VerticalCurvedList"/>
    <dgm:cxn modelId="{1DCCCAB0-A801-4E94-89F9-43734DE8D20A}" type="presOf" srcId="{43DA23F2-0B89-40D7-BFBA-564ABBAD4A09}" destId="{33DC3F31-2E15-4CAC-A01A-6E9B1407E922}" srcOrd="0" destOrd="0" presId="urn:microsoft.com/office/officeart/2008/layout/VerticalCurvedList"/>
    <dgm:cxn modelId="{8B540ED7-970F-424B-BC55-A74D2034A493}" srcId="{43DA23F2-0B89-40D7-BFBA-564ABBAD4A09}" destId="{7F7C172E-7C78-40E1-B1F7-B24F52C7D3E4}" srcOrd="0" destOrd="0" parTransId="{7838E761-311E-4D65-8339-67725A7D1ACF}" sibTransId="{CD3299AE-0EC4-488E-8DDD-0AA1539B0A06}"/>
    <dgm:cxn modelId="{FFCA353D-12F3-4379-B42B-EDE741B66960}" type="presOf" srcId="{BBB2D547-4E52-43EE-ADAD-8B8244891CE0}" destId="{A264758F-FC93-473B-861F-96A15FA88C90}" srcOrd="0" destOrd="0" presId="urn:microsoft.com/office/officeart/2008/layout/VerticalCurvedList"/>
    <dgm:cxn modelId="{07BCCFA8-D167-443B-8047-7422EA1F7633}" srcId="{43DA23F2-0B89-40D7-BFBA-564ABBAD4A09}" destId="{77D86B16-4CDB-4B34-A57E-50D3053163F4}" srcOrd="2" destOrd="0" parTransId="{CD581B00-1E13-4FFD-8457-FF5118DB57D5}" sibTransId="{E9BB467F-722F-4661-834F-54241A084DF2}"/>
    <dgm:cxn modelId="{09C10AA6-E30E-4E9E-8362-C0DF211D0FFB}" type="presOf" srcId="{DEA7E3D9-9308-4775-9B5A-A326FB8551DE}" destId="{ABFEA0A7-A328-49AA-BF0B-C1DB4E69BE39}" srcOrd="0" destOrd="0" presId="urn:microsoft.com/office/officeart/2008/layout/VerticalCurvedList"/>
    <dgm:cxn modelId="{D0B5B5D5-1EED-472A-A5C1-68576C83E2CF}" srcId="{43DA23F2-0B89-40D7-BFBA-564ABBAD4A09}" destId="{BBB2D547-4E52-43EE-ADAD-8B8244891CE0}" srcOrd="1" destOrd="0" parTransId="{14F42703-CE0E-45D0-B0D4-19A099E358E7}" sibTransId="{D12CD28F-0AA7-4043-96DD-57093CB4A236}"/>
    <dgm:cxn modelId="{1DCE41CA-0B09-49EE-B6C3-C89C5724F8A2}" type="presParOf" srcId="{33DC3F31-2E15-4CAC-A01A-6E9B1407E922}" destId="{649EC094-1F8F-4945-9DAD-A2C83B01F2C2}" srcOrd="0" destOrd="0" presId="urn:microsoft.com/office/officeart/2008/layout/VerticalCurvedList"/>
    <dgm:cxn modelId="{C64BC690-DA50-4609-8ED0-34090AADEF5F}" type="presParOf" srcId="{649EC094-1F8F-4945-9DAD-A2C83B01F2C2}" destId="{ACD082E1-8C44-474E-8B3F-AE34F72CD291}" srcOrd="0" destOrd="0" presId="urn:microsoft.com/office/officeart/2008/layout/VerticalCurvedList"/>
    <dgm:cxn modelId="{2D98E500-96EB-47F8-BD96-3983388FA717}" type="presParOf" srcId="{ACD082E1-8C44-474E-8B3F-AE34F72CD291}" destId="{F87F5002-DDEB-41B5-8F0D-1C91A628740A}" srcOrd="0" destOrd="0" presId="urn:microsoft.com/office/officeart/2008/layout/VerticalCurvedList"/>
    <dgm:cxn modelId="{6A6FAE1A-6B70-469C-A67B-69766343D2C8}" type="presParOf" srcId="{ACD082E1-8C44-474E-8B3F-AE34F72CD291}" destId="{ACD565F0-A6BB-4D47-B085-A433B83DD770}" srcOrd="1" destOrd="0" presId="urn:microsoft.com/office/officeart/2008/layout/VerticalCurvedList"/>
    <dgm:cxn modelId="{73F231F6-FFAE-4EA1-A813-B0145D04D1DE}" type="presParOf" srcId="{ACD082E1-8C44-474E-8B3F-AE34F72CD291}" destId="{0BB94390-7ABC-472D-9729-EBF8716A4A43}" srcOrd="2" destOrd="0" presId="urn:microsoft.com/office/officeart/2008/layout/VerticalCurvedList"/>
    <dgm:cxn modelId="{AB023C4C-AE96-4827-AD6C-853510725F51}" type="presParOf" srcId="{ACD082E1-8C44-474E-8B3F-AE34F72CD291}" destId="{1764FCC3-9855-4258-B538-C0D712237A26}" srcOrd="3" destOrd="0" presId="urn:microsoft.com/office/officeart/2008/layout/VerticalCurvedList"/>
    <dgm:cxn modelId="{FCCC366E-96DF-4666-AE68-A22FB1C25D0F}" type="presParOf" srcId="{649EC094-1F8F-4945-9DAD-A2C83B01F2C2}" destId="{B50E674B-5AC2-4B2A-A999-DA7282B7E7DD}" srcOrd="1" destOrd="0" presId="urn:microsoft.com/office/officeart/2008/layout/VerticalCurvedList"/>
    <dgm:cxn modelId="{390E750B-DED8-466E-A937-FD890A183CBB}" type="presParOf" srcId="{649EC094-1F8F-4945-9DAD-A2C83B01F2C2}" destId="{B4B77D41-213E-4068-802F-6A48E9CA75D8}" srcOrd="2" destOrd="0" presId="urn:microsoft.com/office/officeart/2008/layout/VerticalCurvedList"/>
    <dgm:cxn modelId="{4F5ACF06-2790-4D52-B36F-C49FAC90386F}" type="presParOf" srcId="{B4B77D41-213E-4068-802F-6A48E9CA75D8}" destId="{BBF95C92-E8C0-4C72-8CE4-E7414CA7345D}" srcOrd="0" destOrd="0" presId="urn:microsoft.com/office/officeart/2008/layout/VerticalCurvedList"/>
    <dgm:cxn modelId="{05C3B1CB-F5A9-46F6-920F-B57282E8D9B3}" type="presParOf" srcId="{649EC094-1F8F-4945-9DAD-A2C83B01F2C2}" destId="{A264758F-FC93-473B-861F-96A15FA88C90}" srcOrd="3" destOrd="0" presId="urn:microsoft.com/office/officeart/2008/layout/VerticalCurvedList"/>
    <dgm:cxn modelId="{A740A484-4450-490E-91B0-A8B6819A9053}" type="presParOf" srcId="{649EC094-1F8F-4945-9DAD-A2C83B01F2C2}" destId="{A67DA26B-2442-4103-BD61-84F5444A859F}" srcOrd="4" destOrd="0" presId="urn:microsoft.com/office/officeart/2008/layout/VerticalCurvedList"/>
    <dgm:cxn modelId="{5756D033-968F-4A22-ADFF-647CF998C645}" type="presParOf" srcId="{A67DA26B-2442-4103-BD61-84F5444A859F}" destId="{1FA1EC90-F53C-402C-8B2C-C64A05D3D331}" srcOrd="0" destOrd="0" presId="urn:microsoft.com/office/officeart/2008/layout/VerticalCurvedList"/>
    <dgm:cxn modelId="{B372E0D3-7804-41EE-8825-B8D3D20157EB}" type="presParOf" srcId="{649EC094-1F8F-4945-9DAD-A2C83B01F2C2}" destId="{845C2A5B-1046-422F-BE69-7F9E4D6D4451}" srcOrd="5" destOrd="0" presId="urn:microsoft.com/office/officeart/2008/layout/VerticalCurvedList"/>
    <dgm:cxn modelId="{A73C3A0F-E61F-47C7-87C9-06DAE7CA70AD}" type="presParOf" srcId="{649EC094-1F8F-4945-9DAD-A2C83B01F2C2}" destId="{11065185-A9C6-4116-89B1-5FFF68FFE6E1}" srcOrd="6" destOrd="0" presId="urn:microsoft.com/office/officeart/2008/layout/VerticalCurvedList"/>
    <dgm:cxn modelId="{38C40E20-FF42-47A6-9130-B8DF1831D158}" type="presParOf" srcId="{11065185-A9C6-4116-89B1-5FFF68FFE6E1}" destId="{5BBC4040-3979-4B8C-94BE-E1DCCFA7628D}" srcOrd="0" destOrd="0" presId="urn:microsoft.com/office/officeart/2008/layout/VerticalCurvedList"/>
    <dgm:cxn modelId="{9DD106AD-F514-4E16-AE13-62F0C711B023}" type="presParOf" srcId="{649EC094-1F8F-4945-9DAD-A2C83B01F2C2}" destId="{ABFEA0A7-A328-49AA-BF0B-C1DB4E69BE39}" srcOrd="7" destOrd="0" presId="urn:microsoft.com/office/officeart/2008/layout/VerticalCurvedList"/>
    <dgm:cxn modelId="{CF289BCC-647C-4666-9921-6DF6D87D956F}" type="presParOf" srcId="{649EC094-1F8F-4945-9DAD-A2C83B01F2C2}" destId="{A800100E-20F6-4F5E-B6C9-68726F4D7E3E}" srcOrd="8" destOrd="0" presId="urn:microsoft.com/office/officeart/2008/layout/VerticalCurvedList"/>
    <dgm:cxn modelId="{CF36A1FD-CD8E-4045-BF47-B6913196EAF6}" type="presParOf" srcId="{A800100E-20F6-4F5E-B6C9-68726F4D7E3E}" destId="{08D6801A-ABD9-4296-839F-01EBDBE333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FEB22-02B6-4739-BEFE-1D1463123659}">
      <dsp:nvSpPr>
        <dsp:cNvPr id="0" name=""/>
        <dsp:cNvSpPr/>
      </dsp:nvSpPr>
      <dsp:spPr>
        <a:xfrm>
          <a:off x="-557810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B4001-80F1-4F61-B409-3F18A003467B}">
      <dsp:nvSpPr>
        <dsp:cNvPr id="0" name=""/>
        <dsp:cNvSpPr/>
      </dsp:nvSpPr>
      <dsp:spPr>
        <a:xfrm>
          <a:off x="1670785" y="3000178"/>
          <a:ext cx="6269918" cy="1862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smtClean="0"/>
            <a:t>YÜKSEK ÖĞRENİM KURUMLARI SINAVI(YKS)</a:t>
          </a:r>
          <a:endParaRPr lang="tr-TR" sz="4200" kern="1200" dirty="0"/>
        </a:p>
      </dsp:txBody>
      <dsp:txXfrm>
        <a:off x="1670785" y="3000178"/>
        <a:ext cx="6269918" cy="1862086"/>
      </dsp:txXfrm>
    </dsp:sp>
    <dsp:sp modelId="{3602325A-A035-4CC3-ABCF-579ECFC66B0D}">
      <dsp:nvSpPr>
        <dsp:cNvPr id="0" name=""/>
        <dsp:cNvSpPr/>
      </dsp:nvSpPr>
      <dsp:spPr>
        <a:xfrm>
          <a:off x="0" y="2218061"/>
          <a:ext cx="3200605" cy="3200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F408A-D182-48D3-AD6E-32DEFE7B6CDA}">
      <dsp:nvSpPr>
        <dsp:cNvPr id="0" name=""/>
        <dsp:cNvSpPr/>
      </dsp:nvSpPr>
      <dsp:spPr>
        <a:xfrm>
          <a:off x="35195" y="0"/>
          <a:ext cx="9169152" cy="3178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TYT’ de muhakeme, akıl yürütme, mantıklı düşünme odaklı sözel-sayısal becerilerin ölçülmesi; okuma, anlama, kavrama ve dil hâkimiyeti ile temel matematiksel ilişkilerden yararlanmanın ölçülmesi amaçlanmıştır.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Sorular ortak müfredata dayalı olarak hazırlanacaktır.</a:t>
          </a:r>
          <a:r>
            <a:rPr lang="tr-TR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tr-TR" sz="18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tr-TR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tr-TR" sz="18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tr-TR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4364" y="0"/>
        <a:ext cx="5990814" cy="31783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565F0-A6BB-4D47-B085-A433B83DD770}">
      <dsp:nvSpPr>
        <dsp:cNvPr id="0" name=""/>
        <dsp:cNvSpPr/>
      </dsp:nvSpPr>
      <dsp:spPr>
        <a:xfrm>
          <a:off x="-5335352" y="-817062"/>
          <a:ext cx="6353090" cy="6353090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E674B-5AC2-4B2A-A999-DA7282B7E7DD}">
      <dsp:nvSpPr>
        <dsp:cNvPr id="0" name=""/>
        <dsp:cNvSpPr/>
      </dsp:nvSpPr>
      <dsp:spPr>
        <a:xfrm>
          <a:off x="532833" y="362794"/>
          <a:ext cx="7323402" cy="725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23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Adayların bir </a:t>
          </a:r>
          <a:r>
            <a:rPr lang="tr-TR" sz="1600" kern="1200" dirty="0" err="1" smtClean="0"/>
            <a:t>önlisans</a:t>
          </a:r>
          <a:r>
            <a:rPr lang="tr-TR" sz="1600" kern="1200" dirty="0" smtClean="0"/>
            <a:t> programını tercih edebilmeleri </a:t>
          </a:r>
          <a:r>
            <a:rPr lang="tr-TR" sz="1600" kern="1200" dirty="0" err="1" smtClean="0"/>
            <a:t>için</a:t>
          </a:r>
          <a:r>
            <a:rPr lang="tr-TR" sz="1600" kern="1200" dirty="0" smtClean="0"/>
            <a:t> Temel Yeterlilik Testi </a:t>
          </a:r>
          <a:r>
            <a:rPr lang="tr-TR" sz="1600" kern="1200" dirty="0" err="1" smtClean="0"/>
            <a:t>Puanı’nın</a:t>
          </a:r>
          <a:r>
            <a:rPr lang="tr-TR" sz="1600" kern="1200" dirty="0" smtClean="0"/>
            <a:t> (TYT-Puanı) en az </a:t>
          </a:r>
          <a:r>
            <a:rPr lang="tr-TR" sz="1600" b="1" kern="1200" dirty="0" smtClean="0"/>
            <a:t>150</a:t>
          </a:r>
          <a:r>
            <a:rPr lang="tr-TR" sz="1600" kern="1200" dirty="0" smtClean="0"/>
            <a:t> olması gereklidir. Temel Yeterlilik Testi Puanı </a:t>
          </a:r>
          <a:r>
            <a:rPr lang="tr-TR" sz="1600" b="1" kern="1200" dirty="0" smtClean="0"/>
            <a:t>180</a:t>
          </a:r>
          <a:r>
            <a:rPr lang="tr-TR" sz="1600" kern="1200" dirty="0" smtClean="0"/>
            <a:t> ve üzeri olan adaylar ise lisans programlarını tercih etmeye hak kazanacaktır. </a:t>
          </a:r>
          <a:endParaRPr lang="tr-TR" sz="1600" kern="1200" dirty="0"/>
        </a:p>
      </dsp:txBody>
      <dsp:txXfrm>
        <a:off x="532833" y="362794"/>
        <a:ext cx="7323402" cy="725965"/>
      </dsp:txXfrm>
    </dsp:sp>
    <dsp:sp modelId="{BBF95C92-E8C0-4C72-8CE4-E7414CA7345D}">
      <dsp:nvSpPr>
        <dsp:cNvPr id="0" name=""/>
        <dsp:cNvSpPr/>
      </dsp:nvSpPr>
      <dsp:spPr>
        <a:xfrm>
          <a:off x="79105" y="272048"/>
          <a:ext cx="907457" cy="907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4758F-FC93-473B-861F-96A15FA88C90}">
      <dsp:nvSpPr>
        <dsp:cNvPr id="0" name=""/>
        <dsp:cNvSpPr/>
      </dsp:nvSpPr>
      <dsp:spPr>
        <a:xfrm>
          <a:off x="949046" y="1451931"/>
          <a:ext cx="6907189" cy="725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23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TYT puanı ile adaylar farklı türlerdeki Meslek Yüksek Okullarını tercih edebilecektir.</a:t>
          </a:r>
          <a:endParaRPr lang="tr-TR" sz="1600" kern="1200"/>
        </a:p>
      </dsp:txBody>
      <dsp:txXfrm>
        <a:off x="949046" y="1451931"/>
        <a:ext cx="6907189" cy="725965"/>
      </dsp:txXfrm>
    </dsp:sp>
    <dsp:sp modelId="{1FA1EC90-F53C-402C-8B2C-C64A05D3D331}">
      <dsp:nvSpPr>
        <dsp:cNvPr id="0" name=""/>
        <dsp:cNvSpPr/>
      </dsp:nvSpPr>
      <dsp:spPr>
        <a:xfrm>
          <a:off x="495318" y="1361185"/>
          <a:ext cx="907457" cy="907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C2A5B-1046-422F-BE69-7F9E4D6D4451}">
      <dsp:nvSpPr>
        <dsp:cNvPr id="0" name=""/>
        <dsp:cNvSpPr/>
      </dsp:nvSpPr>
      <dsp:spPr>
        <a:xfrm>
          <a:off x="949046" y="2541068"/>
          <a:ext cx="6907189" cy="725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23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Temel Yeterlilik Testi'nden 200 puan ve üzerinde alan öğrenciler, istedikleri takdirde bir sonraki yıl da aynı puanı kullanabileceklerdir.</a:t>
          </a:r>
          <a:endParaRPr lang="tr-TR" sz="1600" kern="1200" dirty="0"/>
        </a:p>
      </dsp:txBody>
      <dsp:txXfrm>
        <a:off x="949046" y="2541068"/>
        <a:ext cx="6907189" cy="725965"/>
      </dsp:txXfrm>
    </dsp:sp>
    <dsp:sp modelId="{5BBC4040-3979-4B8C-94BE-E1DCCFA7628D}">
      <dsp:nvSpPr>
        <dsp:cNvPr id="0" name=""/>
        <dsp:cNvSpPr/>
      </dsp:nvSpPr>
      <dsp:spPr>
        <a:xfrm>
          <a:off x="495318" y="2450323"/>
          <a:ext cx="907457" cy="907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EA0A7-A328-49AA-BF0B-C1DB4E69BE39}">
      <dsp:nvSpPr>
        <dsp:cNvPr id="0" name=""/>
        <dsp:cNvSpPr/>
      </dsp:nvSpPr>
      <dsp:spPr>
        <a:xfrm>
          <a:off x="532833" y="3630206"/>
          <a:ext cx="7323402" cy="7259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23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TYT’den 150 puan ve üzeri alan adaylar Özel Yetenek Sınavlarına girme hakkı kazanmış kabul edilecektir.</a:t>
          </a:r>
          <a:endParaRPr lang="tr-TR" sz="1600" kern="1200"/>
        </a:p>
      </dsp:txBody>
      <dsp:txXfrm>
        <a:off x="532833" y="3630206"/>
        <a:ext cx="7323402" cy="725965"/>
      </dsp:txXfrm>
    </dsp:sp>
    <dsp:sp modelId="{08D6801A-ABD9-4296-839F-01EBDBE333D7}">
      <dsp:nvSpPr>
        <dsp:cNvPr id="0" name=""/>
        <dsp:cNvSpPr/>
      </dsp:nvSpPr>
      <dsp:spPr>
        <a:xfrm>
          <a:off x="79105" y="3539460"/>
          <a:ext cx="907457" cy="907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CAFB0-459D-4969-A4F6-4846DE3E5EC1}">
      <dsp:nvSpPr>
        <dsp:cNvPr id="0" name=""/>
        <dsp:cNvSpPr/>
      </dsp:nvSpPr>
      <dsp:spPr>
        <a:xfrm rot="5400000">
          <a:off x="5111729" y="-2087537"/>
          <a:ext cx="83062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rgbClr val="FF0000"/>
              </a:solidFill>
            </a:rPr>
            <a:t>Türk Dili ve Edebiyatı-Sosyal bilimler 1(40 Soru</a:t>
          </a:r>
          <a:r>
            <a:rPr lang="tr-TR" sz="1600" kern="1200" dirty="0" smtClean="0">
              <a:solidFill>
                <a:schemeClr val="tx1"/>
              </a:solidFill>
            </a:rPr>
            <a:t>)(Testin Ağırlığı %50)</a:t>
          </a:r>
          <a:endParaRPr lang="tr-T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rgbClr val="FF0000"/>
              </a:solidFill>
            </a:rPr>
            <a:t>Sosyal Bilimler2 (40 Soru)(Tarih, Coğrafya 2, Felsefe Grubu, Din Kültürü ve Ahlak Bilgisi)</a:t>
          </a:r>
          <a:r>
            <a:rPr lang="tr-TR" sz="1600" kern="1200" dirty="0" smtClean="0">
              <a:solidFill>
                <a:schemeClr val="tx1"/>
              </a:solidFill>
            </a:rPr>
            <a:t>(Testin Ağırlığı %50)t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2926079" y="138661"/>
        <a:ext cx="5161372" cy="749524"/>
      </dsp:txXfrm>
    </dsp:sp>
    <dsp:sp modelId="{134948F3-5DC6-43EF-B159-CA19FCA55095}">
      <dsp:nvSpPr>
        <dsp:cNvPr id="0" name=""/>
        <dsp:cNvSpPr/>
      </dsp:nvSpPr>
      <dsp:spPr>
        <a:xfrm>
          <a:off x="0" y="259"/>
          <a:ext cx="2926080" cy="1026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SÖZEL</a:t>
          </a:r>
          <a:endParaRPr lang="tr-TR" sz="3900" kern="1200" dirty="0"/>
        </a:p>
      </dsp:txBody>
      <dsp:txXfrm>
        <a:off x="50101" y="50360"/>
        <a:ext cx="2825878" cy="926123"/>
      </dsp:txXfrm>
    </dsp:sp>
    <dsp:sp modelId="{2DFD3AD8-865A-4F58-8735-604F33C3852B}">
      <dsp:nvSpPr>
        <dsp:cNvPr id="0" name=""/>
        <dsp:cNvSpPr/>
      </dsp:nvSpPr>
      <dsp:spPr>
        <a:xfrm rot="5400000">
          <a:off x="5111729" y="-1003323"/>
          <a:ext cx="83062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FF0000"/>
              </a:solidFill>
            </a:rPr>
            <a:t>Matematik (40 Soru)</a:t>
          </a:r>
          <a:r>
            <a:rPr lang="tr-TR" sz="1800" kern="1200" dirty="0" smtClean="0"/>
            <a:t>(Testin Ağırlığı %50)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FF0000"/>
              </a:solidFill>
            </a:rPr>
            <a:t>Fen Bilimleri (40 Soru)</a:t>
          </a:r>
          <a:r>
            <a:rPr lang="tr-TR" sz="1800" kern="1200" dirty="0" smtClean="0"/>
            <a:t>(Testin Ağırlığı %50</a:t>
          </a:r>
          <a:endParaRPr lang="tr-TR" sz="1800" kern="1200" dirty="0"/>
        </a:p>
      </dsp:txBody>
      <dsp:txXfrm rot="-5400000">
        <a:off x="2926079" y="1222875"/>
        <a:ext cx="5161372" cy="749524"/>
      </dsp:txXfrm>
    </dsp:sp>
    <dsp:sp modelId="{DC7833CD-9877-4A9E-B997-C43F949F170F}">
      <dsp:nvSpPr>
        <dsp:cNvPr id="0" name=""/>
        <dsp:cNvSpPr/>
      </dsp:nvSpPr>
      <dsp:spPr>
        <a:xfrm>
          <a:off x="0" y="968472"/>
          <a:ext cx="2926080" cy="103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SAYISAL </a:t>
          </a:r>
          <a:endParaRPr lang="tr-TR" sz="3900" kern="1200" dirty="0"/>
        </a:p>
      </dsp:txBody>
      <dsp:txXfrm>
        <a:off x="50684" y="1019156"/>
        <a:ext cx="2824712" cy="936908"/>
      </dsp:txXfrm>
    </dsp:sp>
    <dsp:sp modelId="{380EEEC7-2F50-4BE0-B507-E0DF275B4F4D}">
      <dsp:nvSpPr>
        <dsp:cNvPr id="0" name=""/>
        <dsp:cNvSpPr/>
      </dsp:nvSpPr>
      <dsp:spPr>
        <a:xfrm rot="5400000">
          <a:off x="5111729" y="86866"/>
          <a:ext cx="83062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FF0000"/>
              </a:solidFill>
            </a:rPr>
            <a:t>Türk Dili ve Edebiyatı-Sosyal bilimler 1 (40 Soru)</a:t>
          </a:r>
          <a:r>
            <a:rPr lang="tr-TR" sz="1800" kern="1200" dirty="0" smtClean="0"/>
            <a:t>(Testin Ağırlığı %50)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rgbClr val="FF0000"/>
              </a:solidFill>
            </a:rPr>
            <a:t>Matematik (40 Soru)</a:t>
          </a:r>
          <a:r>
            <a:rPr lang="tr-TR" sz="1800" kern="1200" dirty="0" smtClean="0"/>
            <a:t>(Testin Ağırlığı %50)</a:t>
          </a:r>
          <a:endParaRPr lang="tr-TR" sz="1800" kern="1200" dirty="0"/>
        </a:p>
      </dsp:txBody>
      <dsp:txXfrm rot="-5400000">
        <a:off x="2926079" y="2313064"/>
        <a:ext cx="5161372" cy="749524"/>
      </dsp:txXfrm>
    </dsp:sp>
    <dsp:sp modelId="{1C97EB96-4967-4B2C-BD75-70D557A35142}">
      <dsp:nvSpPr>
        <dsp:cNvPr id="0" name=""/>
        <dsp:cNvSpPr/>
      </dsp:nvSpPr>
      <dsp:spPr>
        <a:xfrm>
          <a:off x="13629" y="2168947"/>
          <a:ext cx="2926080" cy="103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EŞİT AĞIRLIK</a:t>
          </a:r>
          <a:endParaRPr lang="tr-TR" sz="3900" kern="1200" dirty="0"/>
        </a:p>
      </dsp:txBody>
      <dsp:txXfrm>
        <a:off x="64313" y="2219631"/>
        <a:ext cx="2824712" cy="9369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565F0-A6BB-4D47-B085-A433B83DD770}">
      <dsp:nvSpPr>
        <dsp:cNvPr id="0" name=""/>
        <dsp:cNvSpPr/>
      </dsp:nvSpPr>
      <dsp:spPr>
        <a:xfrm>
          <a:off x="-5334942" y="-817062"/>
          <a:ext cx="6353090" cy="6353090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5DCF9-9B56-4714-832D-9F22A4570059}">
      <dsp:nvSpPr>
        <dsp:cNvPr id="0" name=""/>
        <dsp:cNvSpPr/>
      </dsp:nvSpPr>
      <dsp:spPr>
        <a:xfrm>
          <a:off x="654992" y="471896"/>
          <a:ext cx="7201652" cy="943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1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Ortaöğretim Başarı Puanı’nın hesaplanmasında herhangi bir değişikliğe gidilmemiştir. Yerleştirme puanlarına etkisi geçen seneki gibi aynı oranda olacaktır. </a:t>
          </a:r>
          <a:endParaRPr lang="tr-TR" sz="2000" kern="1200"/>
        </a:p>
      </dsp:txBody>
      <dsp:txXfrm>
        <a:off x="654992" y="471896"/>
        <a:ext cx="7201652" cy="943793"/>
      </dsp:txXfrm>
    </dsp:sp>
    <dsp:sp modelId="{DA1F6F55-382C-4F88-8FF6-D45DEC0BD153}">
      <dsp:nvSpPr>
        <dsp:cNvPr id="0" name=""/>
        <dsp:cNvSpPr/>
      </dsp:nvSpPr>
      <dsp:spPr>
        <a:xfrm>
          <a:off x="65121" y="353922"/>
          <a:ext cx="1179741" cy="1179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F2648-877B-44FC-BD45-C769628DE4F6}">
      <dsp:nvSpPr>
        <dsp:cNvPr id="0" name=""/>
        <dsp:cNvSpPr/>
      </dsp:nvSpPr>
      <dsp:spPr>
        <a:xfrm>
          <a:off x="998061" y="1887586"/>
          <a:ext cx="6858583" cy="943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1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Meslek lisesi mezunlarına geçen seneki alan odaklı ek puan uygulamasına devam edecektir.</a:t>
          </a:r>
          <a:endParaRPr lang="tr-TR" sz="2000" kern="1200"/>
        </a:p>
      </dsp:txBody>
      <dsp:txXfrm>
        <a:off x="998061" y="1887586"/>
        <a:ext cx="6858583" cy="943793"/>
      </dsp:txXfrm>
    </dsp:sp>
    <dsp:sp modelId="{57E6CFB7-167B-418F-9C74-A65D3F223278}">
      <dsp:nvSpPr>
        <dsp:cNvPr id="0" name=""/>
        <dsp:cNvSpPr/>
      </dsp:nvSpPr>
      <dsp:spPr>
        <a:xfrm>
          <a:off x="408190" y="1769612"/>
          <a:ext cx="1179741" cy="1179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4AF69-1DF6-483D-B94E-BBA3C9C6CFAF}">
      <dsp:nvSpPr>
        <dsp:cNvPr id="0" name=""/>
        <dsp:cNvSpPr/>
      </dsp:nvSpPr>
      <dsp:spPr>
        <a:xfrm>
          <a:off x="654992" y="3303276"/>
          <a:ext cx="7201652" cy="943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1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Engelli adaylara yönelik düzenlemelerin uygulanmasına devam edilecektir.</a:t>
          </a:r>
          <a:endParaRPr lang="tr-TR" sz="2000" kern="1200" dirty="0"/>
        </a:p>
      </dsp:txBody>
      <dsp:txXfrm>
        <a:off x="654992" y="3303276"/>
        <a:ext cx="7201652" cy="943793"/>
      </dsp:txXfrm>
    </dsp:sp>
    <dsp:sp modelId="{E9705269-C6E2-4CF4-9531-BE096607CCB0}">
      <dsp:nvSpPr>
        <dsp:cNvPr id="0" name=""/>
        <dsp:cNvSpPr/>
      </dsp:nvSpPr>
      <dsp:spPr>
        <a:xfrm>
          <a:off x="65121" y="3185302"/>
          <a:ext cx="1179741" cy="11797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565F0-A6BB-4D47-B085-A433B83DD770}">
      <dsp:nvSpPr>
        <dsp:cNvPr id="0" name=""/>
        <dsp:cNvSpPr/>
      </dsp:nvSpPr>
      <dsp:spPr>
        <a:xfrm>
          <a:off x="-5294713" y="-817062"/>
          <a:ext cx="6353090" cy="6353090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E4B3F-8D91-421F-9FD9-28FB60C94B39}">
      <dsp:nvSpPr>
        <dsp:cNvPr id="0" name=""/>
        <dsp:cNvSpPr/>
      </dsp:nvSpPr>
      <dsp:spPr>
        <a:xfrm>
          <a:off x="867463" y="674151"/>
          <a:ext cx="7029410" cy="1348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06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Özel yetenekle öğrenci alan programlarda geçen sene olduğu gibi baraj puanı bu yıl da aynı tutulmuştur.</a:t>
          </a:r>
          <a:endParaRPr lang="tr-TR" sz="2300" kern="1200" dirty="0"/>
        </a:p>
      </dsp:txBody>
      <dsp:txXfrm>
        <a:off x="867463" y="674151"/>
        <a:ext cx="7029410" cy="1348114"/>
      </dsp:txXfrm>
    </dsp:sp>
    <dsp:sp modelId="{A1F669EB-94B6-4241-AD58-98593A52AF10}">
      <dsp:nvSpPr>
        <dsp:cNvPr id="0" name=""/>
        <dsp:cNvSpPr/>
      </dsp:nvSpPr>
      <dsp:spPr>
        <a:xfrm>
          <a:off x="24892" y="505637"/>
          <a:ext cx="1685142" cy="1685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866EF-A17F-4FC8-A928-26C05F4899F6}">
      <dsp:nvSpPr>
        <dsp:cNvPr id="0" name=""/>
        <dsp:cNvSpPr/>
      </dsp:nvSpPr>
      <dsp:spPr>
        <a:xfrm>
          <a:off x="867463" y="2696700"/>
          <a:ext cx="7029410" cy="1348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006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mtClean="0"/>
            <a:t>Temel Yeterlilikler Testi’ne giren ve </a:t>
          </a:r>
          <a:r>
            <a:rPr lang="tr-TR" sz="2300" b="1" kern="1200" smtClean="0">
              <a:solidFill>
                <a:srgbClr val="0070C0"/>
              </a:solidFill>
            </a:rPr>
            <a:t>Temel Yeterlilik Puanı en az 150</a:t>
          </a:r>
          <a:r>
            <a:rPr lang="tr-TR" sz="2300" kern="1200" smtClean="0">
              <a:solidFill>
                <a:srgbClr val="0070C0"/>
              </a:solidFill>
            </a:rPr>
            <a:t> </a:t>
          </a:r>
          <a:r>
            <a:rPr lang="tr-TR" sz="2300" kern="1200" smtClean="0"/>
            <a:t>olan adaylar Özel Yetenekle Öğrenci Alan Lisans programlarını tercih edebileceklerdir</a:t>
          </a:r>
          <a:endParaRPr lang="tr-TR" sz="2300" kern="1200" dirty="0"/>
        </a:p>
      </dsp:txBody>
      <dsp:txXfrm>
        <a:off x="867463" y="2696700"/>
        <a:ext cx="7029410" cy="1348114"/>
      </dsp:txXfrm>
    </dsp:sp>
    <dsp:sp modelId="{7C16397B-BDE5-49BE-849D-497F4B1FE443}">
      <dsp:nvSpPr>
        <dsp:cNvPr id="0" name=""/>
        <dsp:cNvSpPr/>
      </dsp:nvSpPr>
      <dsp:spPr>
        <a:xfrm>
          <a:off x="24892" y="2528186"/>
          <a:ext cx="1685142" cy="1685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B4952-E430-48B8-864B-7084BAF8F191}">
      <dsp:nvSpPr>
        <dsp:cNvPr id="0" name=""/>
        <dsp:cNvSpPr/>
      </dsp:nvSpPr>
      <dsp:spPr>
        <a:xfrm>
          <a:off x="0" y="87086"/>
          <a:ext cx="9144000" cy="36576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0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Yeni sisteme göre sınavın adı YKS (Yükseköğretim Kurumları Sınavı) olarak değiştirilmiş ve uygulamada da bazı değişikliklere gidilmiştir.</a:t>
          </a:r>
          <a:br>
            <a:rPr lang="tr-TR" sz="3900" kern="1200" dirty="0" smtClean="0"/>
          </a:br>
          <a:endParaRPr lang="tr-TR" sz="3900" kern="1200" dirty="0"/>
        </a:p>
      </dsp:txBody>
      <dsp:txXfrm>
        <a:off x="1828800" y="87086"/>
        <a:ext cx="5486400" cy="3657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82E77-2921-4BB3-B918-2BE485DD0A2F}">
      <dsp:nvSpPr>
        <dsp:cNvPr id="0" name=""/>
        <dsp:cNvSpPr/>
      </dsp:nvSpPr>
      <dsp:spPr>
        <a:xfrm>
          <a:off x="-3547673" y="-594368"/>
          <a:ext cx="4612974" cy="46129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C3481-B910-4221-88A3-578CBA41C1BF}">
      <dsp:nvSpPr>
        <dsp:cNvPr id="0" name=""/>
        <dsp:cNvSpPr/>
      </dsp:nvSpPr>
      <dsp:spPr>
        <a:xfrm>
          <a:off x="1040105" y="880033"/>
          <a:ext cx="9323094" cy="1664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994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Pazar günü ise Yabancı Dil sınavı gerçekleşecektir. Toplam 80 soru olacaktır.(Sınav tarihi ve saati daha sonra </a:t>
          </a:r>
          <a:r>
            <a:rPr lang="tr-TR" sz="2800" u="sng" kern="1200" dirty="0" smtClean="0">
              <a:solidFill>
                <a:srgbClr val="FF0000"/>
              </a:solidFill>
            </a:rPr>
            <a:t>YÖK </a:t>
          </a:r>
          <a:r>
            <a:rPr lang="tr-TR" sz="2800" kern="1200" dirty="0" smtClean="0"/>
            <a:t>tarafından açıklanacaktır.)</a:t>
          </a:r>
          <a:endParaRPr lang="tr-TR" sz="2800" kern="1200" dirty="0"/>
        </a:p>
      </dsp:txBody>
      <dsp:txXfrm>
        <a:off x="1040105" y="880033"/>
        <a:ext cx="9323094" cy="1664169"/>
      </dsp:txXfrm>
    </dsp:sp>
    <dsp:sp modelId="{99176552-A8B9-429D-AE5F-61D96911CF05}">
      <dsp:nvSpPr>
        <dsp:cNvPr id="0" name=""/>
        <dsp:cNvSpPr/>
      </dsp:nvSpPr>
      <dsp:spPr>
        <a:xfrm>
          <a:off x="0" y="672012"/>
          <a:ext cx="2080211" cy="20802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D8EA-BAF5-4080-BCB7-DD06D3AE7DFF}">
      <dsp:nvSpPr>
        <dsp:cNvPr id="0" name=""/>
        <dsp:cNvSpPr/>
      </dsp:nvSpPr>
      <dsp:spPr>
        <a:xfrm>
          <a:off x="-2293535" y="-386550"/>
          <a:ext cx="2989091" cy="2989091"/>
        </a:xfrm>
        <a:prstGeom prst="blockArc">
          <a:avLst>
            <a:gd name="adj1" fmla="val 18900000"/>
            <a:gd name="adj2" fmla="val 2700000"/>
            <a:gd name="adj3" fmla="val 72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C10C2-3112-4CD5-ACBB-6071981C1321}">
      <dsp:nvSpPr>
        <dsp:cNvPr id="0" name=""/>
        <dsp:cNvSpPr/>
      </dsp:nvSpPr>
      <dsp:spPr>
        <a:xfrm>
          <a:off x="679206" y="305113"/>
          <a:ext cx="9196085" cy="1605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471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Adaylar, haziran ayı içerisinde bir hafta sonunda, Cumartesi günü </a:t>
          </a:r>
          <a:r>
            <a:rPr lang="tr-TR" sz="2800" u="sng" kern="1200" dirty="0" smtClean="0">
              <a:solidFill>
                <a:srgbClr val="FF0000"/>
              </a:solidFill>
            </a:rPr>
            <a:t>sabah </a:t>
          </a:r>
          <a:r>
            <a:rPr lang="tr-TR" sz="2800" u="none" kern="1200" dirty="0" smtClean="0">
              <a:solidFill>
                <a:schemeClr val="bg1"/>
              </a:solidFill>
            </a:rPr>
            <a:t>ve</a:t>
          </a:r>
          <a:r>
            <a:rPr lang="tr-TR" sz="2800" kern="1200" dirty="0" smtClean="0">
              <a:solidFill>
                <a:srgbClr val="FF0000"/>
              </a:solidFill>
            </a:rPr>
            <a:t> </a:t>
          </a:r>
          <a:r>
            <a:rPr lang="tr-TR" sz="2800" b="1" u="sng" kern="1200" dirty="0" smtClean="0">
              <a:solidFill>
                <a:srgbClr val="FF0000"/>
              </a:solidFill>
            </a:rPr>
            <a:t>öğleden</a:t>
          </a:r>
          <a:r>
            <a:rPr lang="tr-TR" sz="2800" b="1" kern="1200" dirty="0" smtClean="0">
              <a:solidFill>
                <a:srgbClr val="FF0000"/>
              </a:solidFill>
            </a:rPr>
            <a:t> </a:t>
          </a:r>
          <a:r>
            <a:rPr lang="tr-TR" sz="2800" kern="1200" dirty="0" smtClean="0"/>
            <a:t>sonra olmak üzere iki ayrı oturumda YKS’ ye girecektir. </a:t>
          </a:r>
          <a:endParaRPr lang="tr-TR" sz="2800" kern="1200" dirty="0"/>
        </a:p>
      </dsp:txBody>
      <dsp:txXfrm>
        <a:off x="679206" y="305113"/>
        <a:ext cx="9196085" cy="1605764"/>
      </dsp:txXfrm>
    </dsp:sp>
    <dsp:sp modelId="{CE020FC4-8483-4BC2-BF77-3C61ECF56237}">
      <dsp:nvSpPr>
        <dsp:cNvPr id="0" name=""/>
        <dsp:cNvSpPr/>
      </dsp:nvSpPr>
      <dsp:spPr>
        <a:xfrm>
          <a:off x="0" y="428788"/>
          <a:ext cx="1358413" cy="1358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D086B-11DA-427F-A6B0-C11D1D716EF9}">
      <dsp:nvSpPr>
        <dsp:cNvPr id="0" name=""/>
        <dsp:cNvSpPr/>
      </dsp:nvSpPr>
      <dsp:spPr>
        <a:xfrm>
          <a:off x="3601901" y="421"/>
          <a:ext cx="3311797" cy="132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Oturum Sayısı</a:t>
          </a:r>
          <a:endParaRPr lang="tr-TR" sz="5000" kern="1200" dirty="0"/>
        </a:p>
      </dsp:txBody>
      <dsp:txXfrm>
        <a:off x="4264261" y="421"/>
        <a:ext cx="1987078" cy="13247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467C2-B1E2-4CDC-8A74-7C7A8434FB58}">
      <dsp:nvSpPr>
        <dsp:cNvPr id="0" name=""/>
        <dsp:cNvSpPr/>
      </dsp:nvSpPr>
      <dsp:spPr>
        <a:xfrm>
          <a:off x="166093" y="0"/>
          <a:ext cx="1882391" cy="11461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29087-1019-4B57-8A01-953B67AE3DB6}">
      <dsp:nvSpPr>
        <dsp:cNvPr id="0" name=""/>
        <dsp:cNvSpPr/>
      </dsp:nvSpPr>
      <dsp:spPr>
        <a:xfrm>
          <a:off x="94968" y="343849"/>
          <a:ext cx="985314" cy="458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Birinci</a:t>
          </a:r>
          <a:endParaRPr lang="tr-TR" sz="2000" kern="1200"/>
        </a:p>
      </dsp:txBody>
      <dsp:txXfrm>
        <a:off x="117348" y="366229"/>
        <a:ext cx="940554" cy="413706"/>
      </dsp:txXfrm>
    </dsp:sp>
    <dsp:sp modelId="{F2FBFEAA-C1FD-48C8-AB09-D721292B4C25}">
      <dsp:nvSpPr>
        <dsp:cNvPr id="0" name=""/>
        <dsp:cNvSpPr/>
      </dsp:nvSpPr>
      <dsp:spPr>
        <a:xfrm>
          <a:off x="1134295" y="343849"/>
          <a:ext cx="985314" cy="458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Oturum</a:t>
          </a:r>
          <a:endParaRPr lang="tr-TR" sz="2000" kern="1200"/>
        </a:p>
      </dsp:txBody>
      <dsp:txXfrm>
        <a:off x="1156675" y="366229"/>
        <a:ext cx="940554" cy="413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B09C4-CC22-42B3-998F-8C20239A0A6E}">
      <dsp:nvSpPr>
        <dsp:cNvPr id="0" name=""/>
        <dsp:cNvSpPr/>
      </dsp:nvSpPr>
      <dsp:spPr>
        <a:xfrm>
          <a:off x="166093" y="0"/>
          <a:ext cx="1882391" cy="11881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5791C-A2C8-46EB-865F-B52754843647}">
      <dsp:nvSpPr>
        <dsp:cNvPr id="0" name=""/>
        <dsp:cNvSpPr/>
      </dsp:nvSpPr>
      <dsp:spPr>
        <a:xfrm>
          <a:off x="173122" y="356456"/>
          <a:ext cx="906592" cy="475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İkinci</a:t>
          </a:r>
          <a:endParaRPr lang="tr-TR" sz="1900" kern="1200"/>
        </a:p>
      </dsp:txBody>
      <dsp:txXfrm>
        <a:off x="196323" y="379657"/>
        <a:ext cx="860190" cy="428873"/>
      </dsp:txXfrm>
    </dsp:sp>
    <dsp:sp modelId="{5E431755-8786-4D82-8CBC-D27D1A43E8ED}">
      <dsp:nvSpPr>
        <dsp:cNvPr id="0" name=""/>
        <dsp:cNvSpPr/>
      </dsp:nvSpPr>
      <dsp:spPr>
        <a:xfrm>
          <a:off x="1134863" y="356456"/>
          <a:ext cx="906592" cy="4752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Oturum</a:t>
          </a:r>
          <a:endParaRPr lang="tr-TR" sz="1900" kern="1200"/>
        </a:p>
      </dsp:txBody>
      <dsp:txXfrm>
        <a:off x="1158064" y="379657"/>
        <a:ext cx="860190" cy="4288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AFC74-A7C5-4354-A028-BBB42E263C2A}">
      <dsp:nvSpPr>
        <dsp:cNvPr id="0" name=""/>
        <dsp:cNvSpPr/>
      </dsp:nvSpPr>
      <dsp:spPr>
        <a:xfrm>
          <a:off x="166093" y="0"/>
          <a:ext cx="1882391" cy="10687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A5029-A904-4B61-81B9-726F2F145B20}">
      <dsp:nvSpPr>
        <dsp:cNvPr id="0" name=""/>
        <dsp:cNvSpPr/>
      </dsp:nvSpPr>
      <dsp:spPr>
        <a:xfrm>
          <a:off x="27" y="320610"/>
          <a:ext cx="1080255" cy="427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Yabancı Dil</a:t>
          </a:r>
          <a:endParaRPr lang="tr-TR" sz="1600" kern="1200"/>
        </a:p>
      </dsp:txBody>
      <dsp:txXfrm>
        <a:off x="20895" y="341478"/>
        <a:ext cx="1038519" cy="385744"/>
      </dsp:txXfrm>
    </dsp:sp>
    <dsp:sp modelId="{A1FBE513-3976-4FB3-BAEB-F33BF6D0D737}">
      <dsp:nvSpPr>
        <dsp:cNvPr id="0" name=""/>
        <dsp:cNvSpPr/>
      </dsp:nvSpPr>
      <dsp:spPr>
        <a:xfrm>
          <a:off x="1134295" y="320610"/>
          <a:ext cx="1080255" cy="427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Oturumu</a:t>
          </a:r>
          <a:endParaRPr lang="tr-TR" sz="1600" kern="1200" dirty="0"/>
        </a:p>
      </dsp:txBody>
      <dsp:txXfrm>
        <a:off x="1155163" y="341478"/>
        <a:ext cx="1038519" cy="385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565F0-A6BB-4D47-B085-A433B83DD770}">
      <dsp:nvSpPr>
        <dsp:cNvPr id="0" name=""/>
        <dsp:cNvSpPr/>
      </dsp:nvSpPr>
      <dsp:spPr>
        <a:xfrm>
          <a:off x="-4856686" y="-744292"/>
          <a:ext cx="5784469" cy="5784469"/>
        </a:xfrm>
        <a:prstGeom prst="blockArc">
          <a:avLst>
            <a:gd name="adj1" fmla="val 18900000"/>
            <a:gd name="adj2" fmla="val 2700000"/>
            <a:gd name="adj3" fmla="val 37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E674B-5AC2-4B2A-A999-DA7282B7E7DD}">
      <dsp:nvSpPr>
        <dsp:cNvPr id="0" name=""/>
        <dsp:cNvSpPr/>
      </dsp:nvSpPr>
      <dsp:spPr>
        <a:xfrm>
          <a:off x="544718" y="298181"/>
          <a:ext cx="7835006" cy="660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57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Bütün adayların birinci oturuma girmesi zorunludur</a:t>
          </a:r>
          <a:endParaRPr lang="tr-TR" sz="1700" kern="1200" dirty="0"/>
        </a:p>
      </dsp:txBody>
      <dsp:txXfrm>
        <a:off x="544718" y="298181"/>
        <a:ext cx="7835006" cy="660878"/>
      </dsp:txXfrm>
    </dsp:sp>
    <dsp:sp modelId="{BBF95C92-E8C0-4C72-8CE4-E7414CA7345D}">
      <dsp:nvSpPr>
        <dsp:cNvPr id="0" name=""/>
        <dsp:cNvSpPr/>
      </dsp:nvSpPr>
      <dsp:spPr>
        <a:xfrm>
          <a:off x="72819" y="247657"/>
          <a:ext cx="826098" cy="826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4758F-FC93-473B-861F-96A15FA88C90}">
      <dsp:nvSpPr>
        <dsp:cNvPr id="0" name=""/>
        <dsp:cNvSpPr/>
      </dsp:nvSpPr>
      <dsp:spPr>
        <a:xfrm>
          <a:off x="864766" y="1321757"/>
          <a:ext cx="7456109" cy="660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57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Adayların Cumartesi girecekleri sınava YÖK tarafından  Temel Yeterlilik  Testi (TYT ) adı verilmiştir.</a:t>
          </a:r>
          <a:endParaRPr lang="tr-TR" sz="1700" kern="1200" dirty="0"/>
        </a:p>
      </dsp:txBody>
      <dsp:txXfrm>
        <a:off x="864766" y="1321757"/>
        <a:ext cx="7456109" cy="660878"/>
      </dsp:txXfrm>
    </dsp:sp>
    <dsp:sp modelId="{1FA1EC90-F53C-402C-8B2C-C64A05D3D331}">
      <dsp:nvSpPr>
        <dsp:cNvPr id="0" name=""/>
        <dsp:cNvSpPr/>
      </dsp:nvSpPr>
      <dsp:spPr>
        <a:xfrm>
          <a:off x="451716" y="1239148"/>
          <a:ext cx="826098" cy="826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C2A5B-1046-422F-BE69-7F9E4D6D4451}">
      <dsp:nvSpPr>
        <dsp:cNvPr id="0" name=""/>
        <dsp:cNvSpPr/>
      </dsp:nvSpPr>
      <dsp:spPr>
        <a:xfrm>
          <a:off x="878411" y="2313248"/>
          <a:ext cx="7456109" cy="660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57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Temel Yeterlilik Testi puanını(TYT-Puanı) belirleyecektir.</a:t>
          </a:r>
          <a:endParaRPr lang="tr-TR" sz="1700" kern="1200" dirty="0"/>
        </a:p>
      </dsp:txBody>
      <dsp:txXfrm>
        <a:off x="878411" y="2313248"/>
        <a:ext cx="7456109" cy="660878"/>
      </dsp:txXfrm>
    </dsp:sp>
    <dsp:sp modelId="{5BBC4040-3979-4B8C-94BE-E1DCCFA7628D}">
      <dsp:nvSpPr>
        <dsp:cNvPr id="0" name=""/>
        <dsp:cNvSpPr/>
      </dsp:nvSpPr>
      <dsp:spPr>
        <a:xfrm>
          <a:off x="451716" y="2230638"/>
          <a:ext cx="826098" cy="826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EA0A7-A328-49AA-BF0B-C1DB4E69BE39}">
      <dsp:nvSpPr>
        <dsp:cNvPr id="0" name=""/>
        <dsp:cNvSpPr/>
      </dsp:nvSpPr>
      <dsp:spPr>
        <a:xfrm>
          <a:off x="529666" y="3292313"/>
          <a:ext cx="7835006" cy="660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57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Adaylar bu oturumda 40 Türkçe ,40 matematik sorusu çözecektir. Temel yetenek testi puanında Türkçe testinin ağırlığı %50,Temek Matematik testinin ağırlığı %50’dir.</a:t>
          </a:r>
          <a:endParaRPr lang="tr-TR" sz="1700" kern="1200" dirty="0"/>
        </a:p>
      </dsp:txBody>
      <dsp:txXfrm>
        <a:off x="529666" y="3292313"/>
        <a:ext cx="7835006" cy="660878"/>
      </dsp:txXfrm>
    </dsp:sp>
    <dsp:sp modelId="{08D6801A-ABD9-4296-839F-01EBDBE333D7}">
      <dsp:nvSpPr>
        <dsp:cNvPr id="0" name=""/>
        <dsp:cNvSpPr/>
      </dsp:nvSpPr>
      <dsp:spPr>
        <a:xfrm>
          <a:off x="72819" y="3222128"/>
          <a:ext cx="826098" cy="8260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336E-4F65-4C11-BAE2-EF77F849909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1E37C-DA00-4367-9781-371E46560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7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1E37C-DA00-4367-9781-371E46560C5E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54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233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48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28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12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57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71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582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803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96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7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42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39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55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20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56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55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95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50F7F1-B88F-4760-A378-8ACAD6865E8B}" type="datetimeFigureOut">
              <a:rPr lang="tr-TR" smtClean="0"/>
              <a:t>23.10.2017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FFB0F65-2DA1-45B2-BD91-04F353EECA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40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Sunusu1.pptx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Sunusu2.pptx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9453" y="3244334"/>
            <a:ext cx="4273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/>
              <a:t>YÜKSEK ÖĞRETİM KURUMLARI SINAVI(YKS) 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870149581"/>
              </p:ext>
            </p:extLst>
          </p:nvPr>
        </p:nvGraphicFramePr>
        <p:xfrm>
          <a:off x="2182126" y="-3175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Nesne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602718"/>
              </p:ext>
            </p:extLst>
          </p:nvPr>
        </p:nvGraphicFramePr>
        <p:xfrm>
          <a:off x="1" y="0"/>
          <a:ext cx="2634018" cy="2333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Sunu" r:id="rId8" imgW="4570610" imgH="3427643" progId="PowerPoint.Show.12">
                  <p:embed/>
                </p:oleObj>
              </mc:Choice>
              <mc:Fallback>
                <p:oleObj name="Sunu" r:id="rId8" imgW="4570610" imgH="342764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634018" cy="2333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9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1927503"/>
              </p:ext>
            </p:extLst>
          </p:nvPr>
        </p:nvGraphicFramePr>
        <p:xfrm>
          <a:off x="436099" y="735501"/>
          <a:ext cx="10353822" cy="5737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4876"/>
                <a:gridCol w="2748946"/>
              </a:tblGrid>
              <a:tr h="397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TESTLER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SORU SAYISI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34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TÜRK DİLİ VE EDEBİYATI-SOSYAL BİLİMLER-1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TÜRK DİLİ VE EDEBİYATI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SOSYAL BİLİMLER -1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TARİH-1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COĞRAFYA-1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33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                                      TOPLAM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33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MATEMATİK </a:t>
                      </a:r>
                      <a:r>
                        <a:rPr lang="tr-TR" sz="1600" dirty="0">
                          <a:effectLst/>
                        </a:rPr>
                        <a:t>                                                </a:t>
                      </a:r>
                      <a:r>
                        <a:rPr lang="tr-TR" sz="1600" dirty="0" smtClean="0">
                          <a:effectLst/>
                        </a:rPr>
                        <a:t>         </a:t>
                      </a: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SOSYAL BİLİMLER-2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TARİH-2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COĞRAFYA -2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33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FELSEFE GRUBU (MANTIK ,PSİKOLOJİ,SOSYOLOJİ)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12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DİN KÜLTÜRÜ VE AHLAK BİLGİSİ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33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                                                                            TOPLAM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FEN BİLİMLERİ 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FİZİK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14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KİMYA 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13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20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BİYOLOJİ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13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33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                                       TOPLAM 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40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  <a:tr h="335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  <a:effectLst/>
                        </a:rPr>
                        <a:t>YABANCI DİL                                                        TOPLAM</a:t>
                      </a:r>
                      <a:endParaRPr lang="tr-T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80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086" marR="3008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flipH="1">
            <a:off x="4080681" y="205267"/>
            <a:ext cx="474942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/>
              <a:t>İKİNCİ OTURUM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6581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0" y="996287"/>
          <a:ext cx="12192000" cy="5861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954"/>
                <a:gridCol w="908392"/>
                <a:gridCol w="2635487"/>
                <a:gridCol w="2635487"/>
                <a:gridCol w="2268680"/>
              </a:tblGrid>
              <a:tr h="128117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TESTLER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SORU SAYISI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CEVAPLANACAK SORU SAYISINA GÖRE SORU BAŞINA ORTALAMA SÜRELER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 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71484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İKİ TEST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80 SORU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ÜÇ TEST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120 SORU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DÖRT TEST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160 SORU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3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TÜRK DİLİ EDEBİYATI-SOYSAL BİLİMLER 1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40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2,25 DK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1,5 DK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1,25 DK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9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SOSYAL BİLİMLER-2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5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MATEMATİK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49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FEN BİLİMLERİ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40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47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                                           TOPLAM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160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180 DK.(3 SAAT)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180 DK.(3 SAAT)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180 DK.(3 SAAT)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Unvan 7"/>
          <p:cNvSpPr>
            <a:spLocks noGrp="1"/>
          </p:cNvSpPr>
          <p:nvPr>
            <p:ph type="ctrTitle"/>
          </p:nvPr>
        </p:nvSpPr>
        <p:spPr>
          <a:xfrm rot="10800000" flipV="1">
            <a:off x="0" y="0"/>
            <a:ext cx="12192000" cy="996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 smtClean="0"/>
              <a:t>İKİNCİ OTURUM </a:t>
            </a:r>
            <a:br>
              <a:rPr lang="tr-TR" sz="2400" dirty="0" smtClean="0"/>
            </a:br>
            <a:r>
              <a:rPr lang="tr-TR" sz="2400" dirty="0" smtClean="0"/>
              <a:t>SÖZEL,SAYISAL,EŞİT AGIRLIK TESTLERİ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75428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2166910" y="2143116"/>
            <a:ext cx="264320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Önlisans</a:t>
            </a:r>
            <a:r>
              <a:rPr lang="tr-TR" dirty="0" smtClean="0"/>
              <a:t> </a:t>
            </a:r>
            <a:r>
              <a:rPr lang="tr-TR" dirty="0"/>
              <a:t>programlarına</a:t>
            </a:r>
          </a:p>
        </p:txBody>
      </p:sp>
      <p:sp>
        <p:nvSpPr>
          <p:cNvPr id="5" name="4 Dikdörtgen"/>
          <p:cNvSpPr/>
          <p:nvPr/>
        </p:nvSpPr>
        <p:spPr>
          <a:xfrm>
            <a:off x="5238744" y="2143116"/>
            <a:ext cx="4929222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Temel Yeterlilik Puanı (TYT-Puanı):[</a:t>
            </a:r>
            <a:r>
              <a:rPr lang="tr-TR" dirty="0" err="1"/>
              <a:t>Türkçe</a:t>
            </a:r>
            <a:r>
              <a:rPr lang="tr-TR" dirty="0"/>
              <a:t> Testi (%50)] +[Temel Matematik Testi (%50)]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2166910" y="3429000"/>
            <a:ext cx="264320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Lisans programlarına</a:t>
            </a:r>
          </a:p>
        </p:txBody>
      </p:sp>
      <p:sp>
        <p:nvSpPr>
          <p:cNvPr id="7" name="6 Dikdörtgen"/>
          <p:cNvSpPr/>
          <p:nvPr/>
        </p:nvSpPr>
        <p:spPr>
          <a:xfrm>
            <a:off x="5238744" y="3500438"/>
            <a:ext cx="4929222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Dört puan türü (Sözel, Sayısal, Eşit Ağırlık, Dil) esas alınmaktadır.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238348" y="4429132"/>
            <a:ext cx="7858180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tr-TR" dirty="0"/>
              <a:t>SÖZ:  [Temel Yeterlilikler Testi (%40)] + [Sözel Test (%60)]</a:t>
            </a:r>
          </a:p>
          <a:p>
            <a:pPr lvl="2"/>
            <a:r>
              <a:rPr lang="tr-TR" dirty="0"/>
              <a:t>SAY:   [Temel Yeterlilikler Testi (%40)] + [Sayısal Test (%60)]</a:t>
            </a:r>
          </a:p>
          <a:p>
            <a:pPr lvl="2"/>
            <a:r>
              <a:rPr lang="tr-TR" dirty="0"/>
              <a:t>EA:    [Temel Yeterlilikler Testi (%40)] + [Eşit Ağırlık Testi (%60)]</a:t>
            </a:r>
          </a:p>
          <a:p>
            <a:pPr lvl="2"/>
            <a:r>
              <a:rPr lang="tr-TR" dirty="0"/>
              <a:t>DİL:   [Temel Yeterlilikler Testi (%40)] + [Yabancı Dil Testi (%60)] 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4494141" y="286101"/>
            <a:ext cx="3070746" cy="1499825"/>
            <a:chOff x="3971881" y="-87060"/>
            <a:chExt cx="2649438" cy="1373400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3971881" y="-87060"/>
              <a:ext cx="2649438" cy="132471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/>
            <p:nvPr/>
          </p:nvSpPr>
          <p:spPr>
            <a:xfrm>
              <a:off x="3971881" y="39221"/>
              <a:ext cx="2571838" cy="1247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YERLEŞTİRME SİSTEMİ</a:t>
              </a:r>
              <a:endParaRPr lang="tr-TR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71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2671354627"/>
              </p:ext>
            </p:extLst>
          </p:nvPr>
        </p:nvGraphicFramePr>
        <p:xfrm>
          <a:off x="2238233" y="1419367"/>
          <a:ext cx="7921767" cy="471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 11"/>
          <p:cNvGrpSpPr/>
          <p:nvPr/>
        </p:nvGrpSpPr>
        <p:grpSpPr>
          <a:xfrm>
            <a:off x="4562380" y="0"/>
            <a:ext cx="3070746" cy="1499825"/>
            <a:chOff x="3971881" y="-87060"/>
            <a:chExt cx="2649438" cy="1373400"/>
          </a:xfrm>
        </p:grpSpPr>
        <p:sp>
          <p:nvSpPr>
            <p:cNvPr id="13" name="Yuvarlatılmış Dikdörtgen 12"/>
            <p:cNvSpPr/>
            <p:nvPr/>
          </p:nvSpPr>
          <p:spPr>
            <a:xfrm>
              <a:off x="3971881" y="-87060"/>
              <a:ext cx="2649438" cy="132471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Yuvarlatılmış Dikdörtgen 4"/>
            <p:cNvSpPr/>
            <p:nvPr/>
          </p:nvSpPr>
          <p:spPr>
            <a:xfrm>
              <a:off x="3971881" y="39221"/>
              <a:ext cx="2571838" cy="1247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ORTA ÖĞRETİM BAŞARI PUANI</a:t>
              </a:r>
              <a:endParaRPr lang="tr-TR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54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605725468"/>
              </p:ext>
            </p:extLst>
          </p:nvPr>
        </p:nvGraphicFramePr>
        <p:xfrm>
          <a:off x="2238233" y="1419367"/>
          <a:ext cx="7921767" cy="471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up 11"/>
          <p:cNvGrpSpPr/>
          <p:nvPr/>
        </p:nvGrpSpPr>
        <p:grpSpPr>
          <a:xfrm>
            <a:off x="4562380" y="0"/>
            <a:ext cx="3070746" cy="1499825"/>
            <a:chOff x="3971881" y="-87060"/>
            <a:chExt cx="2649438" cy="1373400"/>
          </a:xfrm>
        </p:grpSpPr>
        <p:sp>
          <p:nvSpPr>
            <p:cNvPr id="13" name="Yuvarlatılmış Dikdörtgen 12"/>
            <p:cNvSpPr/>
            <p:nvPr/>
          </p:nvSpPr>
          <p:spPr>
            <a:xfrm>
              <a:off x="3971881" y="-87060"/>
              <a:ext cx="2649438" cy="132471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Yuvarlatılmış Dikdörtgen 4"/>
            <p:cNvSpPr/>
            <p:nvPr/>
          </p:nvSpPr>
          <p:spPr>
            <a:xfrm>
              <a:off x="3971881" y="39221"/>
              <a:ext cx="2571838" cy="1247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ÖZEL YETENEKLE ÖĞRENCİ ALIMI</a:t>
              </a:r>
              <a:endParaRPr lang="tr-TR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87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640575379"/>
              </p:ext>
            </p:extLst>
          </p:nvPr>
        </p:nvGraphicFramePr>
        <p:xfrm flipV="1">
          <a:off x="6974006" y="4312692"/>
          <a:ext cx="5217994" cy="242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İçerik Yer Tutucusu 5">
            <a:hlinkClick r:id="" action="ppaction://ole?verb=0"/>
          </p:cNvPr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8891101"/>
              </p:ext>
            </p:extLst>
          </p:nvPr>
        </p:nvGraphicFramePr>
        <p:xfrm>
          <a:off x="0" y="0"/>
          <a:ext cx="1240581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Sunu" r:id="rId8" imgW="4570610" imgH="3427643" progId="PowerPoint.Show.12">
                  <p:embed/>
                </p:oleObj>
              </mc:Choice>
              <mc:Fallback>
                <p:oleObj name="Sunu" r:id="rId8" imgW="4570610" imgH="342764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0581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25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702593051"/>
              </p:ext>
            </p:extLst>
          </p:nvPr>
        </p:nvGraphicFramePr>
        <p:xfrm>
          <a:off x="1524000" y="1122363"/>
          <a:ext cx="9144000" cy="383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8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İçerik Yer Tutucusu 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9116637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2623480192"/>
              </p:ext>
            </p:extLst>
          </p:nvPr>
        </p:nvGraphicFramePr>
        <p:xfrm>
          <a:off x="1015621" y="1086961"/>
          <a:ext cx="9875292" cy="2215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10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yagram 17"/>
          <p:cNvGraphicFramePr/>
          <p:nvPr>
            <p:extLst>
              <p:ext uri="{D42A27DB-BD31-4B8C-83A1-F6EECF244321}">
                <p14:modId xmlns:p14="http://schemas.microsoft.com/office/powerpoint/2010/main" val="3820242532"/>
              </p:ext>
            </p:extLst>
          </p:nvPr>
        </p:nvGraphicFramePr>
        <p:xfrm>
          <a:off x="2095472" y="1542197"/>
          <a:ext cx="2214578" cy="114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4050752724"/>
              </p:ext>
            </p:extLst>
          </p:nvPr>
        </p:nvGraphicFramePr>
        <p:xfrm>
          <a:off x="2095472" y="2786059"/>
          <a:ext cx="2214578" cy="118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5 Sağ Ok"/>
          <p:cNvSpPr/>
          <p:nvPr/>
        </p:nvSpPr>
        <p:spPr>
          <a:xfrm>
            <a:off x="4452926" y="1785926"/>
            <a:ext cx="2286016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Cumartesi sabah</a:t>
            </a:r>
          </a:p>
        </p:txBody>
      </p:sp>
      <p:sp>
        <p:nvSpPr>
          <p:cNvPr id="7" name="6 Sağ Ok"/>
          <p:cNvSpPr/>
          <p:nvPr/>
        </p:nvSpPr>
        <p:spPr>
          <a:xfrm>
            <a:off x="4452926" y="3000372"/>
            <a:ext cx="2286016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Cumartesi öğleden sonra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6917537" y="1702588"/>
            <a:ext cx="3286148" cy="100013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Temel Yeterlilik Testi</a:t>
            </a:r>
          </a:p>
          <a:p>
            <a:pPr algn="ctr"/>
            <a:r>
              <a:rPr lang="tr-TR" sz="1600" dirty="0"/>
              <a:t>(Türkçe ve Matematik)</a:t>
            </a:r>
          </a:p>
          <a:p>
            <a:pPr algn="ctr"/>
            <a:r>
              <a:rPr lang="tr-TR" sz="1600" dirty="0"/>
              <a:t>Sözel ve Sayısal Beceriler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6917537" y="2786058"/>
            <a:ext cx="3250429" cy="200430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Türk Dili ve </a:t>
            </a:r>
            <a:r>
              <a:rPr lang="tr-TR" sz="1600" dirty="0" smtClean="0"/>
              <a:t>Edebiyatı-</a:t>
            </a:r>
          </a:p>
          <a:p>
            <a:pPr algn="ctr"/>
            <a:r>
              <a:rPr lang="tr-TR" sz="1600" dirty="0" smtClean="0"/>
              <a:t>*Sosyal </a:t>
            </a:r>
            <a:r>
              <a:rPr lang="tr-TR" sz="1600" dirty="0"/>
              <a:t>B</a:t>
            </a:r>
            <a:r>
              <a:rPr lang="tr-TR" sz="1600" dirty="0" smtClean="0"/>
              <a:t>ilimler 1(Tarih1-Cografi1)</a:t>
            </a:r>
            <a:endParaRPr lang="tr-TR" sz="1600" dirty="0"/>
          </a:p>
          <a:p>
            <a:pPr algn="ctr"/>
            <a:r>
              <a:rPr lang="tr-TR" sz="1600" dirty="0" smtClean="0"/>
              <a:t>*Sosyal Bilimler-2 (Tarih2-Cografya2-felsefe grubu -Din </a:t>
            </a:r>
            <a:r>
              <a:rPr lang="tr-TR" sz="1600" dirty="0"/>
              <a:t>K</a:t>
            </a:r>
            <a:r>
              <a:rPr lang="tr-TR" sz="1600" dirty="0" smtClean="0"/>
              <a:t>ültürü ve Ahlak </a:t>
            </a:r>
            <a:r>
              <a:rPr lang="tr-TR" sz="1600" dirty="0"/>
              <a:t>B</a:t>
            </a:r>
            <a:r>
              <a:rPr lang="tr-TR" sz="1600" dirty="0" smtClean="0"/>
              <a:t>ilgisi)</a:t>
            </a:r>
            <a:endParaRPr lang="tr-TR" sz="1600" dirty="0"/>
          </a:p>
          <a:p>
            <a:pPr algn="ctr"/>
            <a:r>
              <a:rPr lang="tr-TR" sz="1600" dirty="0" smtClean="0"/>
              <a:t>*Matematik </a:t>
            </a:r>
            <a:endParaRPr lang="tr-TR" sz="1600" dirty="0"/>
          </a:p>
          <a:p>
            <a:pPr algn="ctr"/>
            <a:r>
              <a:rPr lang="tr-TR" sz="1600" dirty="0" smtClean="0"/>
              <a:t>*Fen </a:t>
            </a:r>
            <a:r>
              <a:rPr lang="tr-TR" sz="1600" dirty="0"/>
              <a:t>Bilimleri</a:t>
            </a:r>
          </a:p>
        </p:txBody>
      </p:sp>
      <p:graphicFrame>
        <p:nvGraphicFramePr>
          <p:cNvPr id="20" name="Diyagram 19"/>
          <p:cNvGraphicFramePr/>
          <p:nvPr>
            <p:extLst>
              <p:ext uri="{D42A27DB-BD31-4B8C-83A1-F6EECF244321}">
                <p14:modId xmlns:p14="http://schemas.microsoft.com/office/powerpoint/2010/main" val="977374016"/>
              </p:ext>
            </p:extLst>
          </p:nvPr>
        </p:nvGraphicFramePr>
        <p:xfrm>
          <a:off x="2095472" y="4967784"/>
          <a:ext cx="2214578" cy="106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2" name="11 Sağ Ok"/>
          <p:cNvSpPr/>
          <p:nvPr/>
        </p:nvSpPr>
        <p:spPr>
          <a:xfrm>
            <a:off x="4452926" y="4967785"/>
            <a:ext cx="2286016" cy="106870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Pazar Günü</a:t>
            </a:r>
          </a:p>
        </p:txBody>
      </p:sp>
      <p:sp>
        <p:nvSpPr>
          <p:cNvPr id="13" name="12 Yuvarlatılmış Dikdörtgen"/>
          <p:cNvSpPr/>
          <p:nvPr/>
        </p:nvSpPr>
        <p:spPr>
          <a:xfrm>
            <a:off x="6988975" y="5250669"/>
            <a:ext cx="3214710" cy="78581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Dil Sınavı</a:t>
            </a:r>
          </a:p>
        </p:txBody>
      </p:sp>
    </p:spTree>
    <p:extLst>
      <p:ext uri="{BB962C8B-B14F-4D97-AF65-F5344CB8AC3E}">
        <p14:creationId xmlns:p14="http://schemas.microsoft.com/office/powerpoint/2010/main" val="14694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2524837" y="1146411"/>
          <a:ext cx="6578220" cy="3664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0548"/>
                <a:gridCol w="1316016"/>
                <a:gridCol w="1711656"/>
              </a:tblGrid>
              <a:tr h="90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TEMEL YETENEK </a:t>
                      </a:r>
                      <a:r>
                        <a:rPr lang="tr-TR" sz="2400" dirty="0" smtClean="0">
                          <a:solidFill>
                            <a:srgbClr val="FF0000"/>
                          </a:solidFill>
                          <a:effectLst/>
                        </a:rPr>
                        <a:t>TESTİ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SORU SAYISI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TOPLAM SÜRE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1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TÜRKÇE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40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TEMEL MATEMATİK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40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TOPLAM 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80</a:t>
                      </a:r>
                      <a:endParaRPr lang="tr-T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90 DK</a:t>
                      </a:r>
                      <a:endParaRPr lang="tr-T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67033" y="162720"/>
            <a:ext cx="3807726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BİRİNCİ OTURUM 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" panose="020E0602020502020306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 YETENEK TESTİ(TYT)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" panose="020E06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1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592511383"/>
              </p:ext>
            </p:extLst>
          </p:nvPr>
        </p:nvGraphicFramePr>
        <p:xfrm>
          <a:off x="2115403" y="1842447"/>
          <a:ext cx="8379725" cy="4295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 5"/>
          <p:cNvGrpSpPr/>
          <p:nvPr/>
        </p:nvGrpSpPr>
        <p:grpSpPr>
          <a:xfrm>
            <a:off x="4667534" y="327547"/>
            <a:ext cx="2753185" cy="1419367"/>
            <a:chOff x="3933080" y="-204848"/>
            <a:chExt cx="2649438" cy="576972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3933080" y="-204848"/>
              <a:ext cx="2649438" cy="53813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933080" y="-204848"/>
              <a:ext cx="2649438" cy="576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055" tIns="39370" rIns="59055" bIns="39370" numCol="1" spcCol="1270" anchor="ctr" anchorCtr="0">
              <a:noAutofit/>
            </a:bodyPr>
            <a:lstStyle/>
            <a:p>
              <a:pPr lvl="0" algn="ctr" defTabSz="1377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100" kern="1200" dirty="0" smtClean="0"/>
                <a:t>Birinci Oturum</a:t>
              </a:r>
              <a:br>
                <a:rPr lang="tr-TR" sz="3100" kern="1200" dirty="0" smtClean="0"/>
              </a:br>
              <a:r>
                <a:rPr lang="tr-TR" sz="3100" kern="1200" dirty="0" smtClean="0"/>
                <a:t> (Temel Yeterlilik Testi )</a:t>
              </a:r>
              <a:endParaRPr lang="tr-TR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322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33483" y="3357586"/>
            <a:ext cx="10515600" cy="4351338"/>
          </a:xfrm>
        </p:spPr>
        <p:txBody>
          <a:bodyPr/>
          <a:lstStyle/>
          <a:p>
            <a:endParaRPr lang="tr-TR" dirty="0"/>
          </a:p>
          <a:p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1820416"/>
              </p:ext>
            </p:extLst>
          </p:nvPr>
        </p:nvGraphicFramePr>
        <p:xfrm>
          <a:off x="1528549" y="2033515"/>
          <a:ext cx="9430603" cy="3179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441136313"/>
              </p:ext>
            </p:extLst>
          </p:nvPr>
        </p:nvGraphicFramePr>
        <p:xfrm>
          <a:off x="2238233" y="1419367"/>
          <a:ext cx="7921767" cy="471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 11"/>
          <p:cNvGrpSpPr/>
          <p:nvPr/>
        </p:nvGrpSpPr>
        <p:grpSpPr>
          <a:xfrm>
            <a:off x="4472440" y="95534"/>
            <a:ext cx="3070746" cy="1446663"/>
            <a:chOff x="3894281" y="421"/>
            <a:chExt cx="2649438" cy="1324719"/>
          </a:xfrm>
        </p:grpSpPr>
        <p:sp>
          <p:nvSpPr>
            <p:cNvPr id="13" name="Yuvarlatılmış Dikdörtgen 12"/>
            <p:cNvSpPr/>
            <p:nvPr/>
          </p:nvSpPr>
          <p:spPr>
            <a:xfrm>
              <a:off x="3894281" y="421"/>
              <a:ext cx="2649438" cy="132471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Yuvarlatılmış Dikdörtgen 4"/>
            <p:cNvSpPr/>
            <p:nvPr/>
          </p:nvSpPr>
          <p:spPr>
            <a:xfrm>
              <a:off x="3971881" y="39221"/>
              <a:ext cx="2571838" cy="1247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Birinci Oturum</a:t>
              </a:r>
              <a:br>
                <a:rPr lang="tr-TR" sz="2000" kern="1200" dirty="0" smtClean="0"/>
              </a:br>
              <a:r>
                <a:rPr lang="tr-TR" sz="2000" kern="1200" dirty="0" smtClean="0"/>
                <a:t> (Temel Yeterlilik Testi )  Nasıl değerlendirilecek?</a:t>
              </a:r>
              <a:endParaRPr lang="tr-TR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9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380883259"/>
              </p:ext>
            </p:extLst>
          </p:nvPr>
        </p:nvGraphicFramePr>
        <p:xfrm>
          <a:off x="2032000" y="1719618"/>
          <a:ext cx="8128000" cy="320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Yuvarlatılmış Dikdörtgen 6"/>
          <p:cNvSpPr/>
          <p:nvPr/>
        </p:nvSpPr>
        <p:spPr>
          <a:xfrm>
            <a:off x="4703503" y="253422"/>
            <a:ext cx="3070746" cy="1234184"/>
          </a:xfrm>
          <a:prstGeom prst="roundRect">
            <a:avLst>
              <a:gd name="adj" fmla="val 100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dirty="0" smtClean="0"/>
              <a:t>İKİNCİ OTURUM</a:t>
            </a:r>
            <a:endParaRPr lang="tr-TR" sz="4000" dirty="0"/>
          </a:p>
        </p:txBody>
      </p:sp>
      <p:sp>
        <p:nvSpPr>
          <p:cNvPr id="10" name="Dikdörtgen 9"/>
          <p:cNvSpPr/>
          <p:nvPr/>
        </p:nvSpPr>
        <p:spPr>
          <a:xfrm>
            <a:off x="2456597" y="5956230"/>
            <a:ext cx="7226131" cy="764724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tr-TR" dirty="0"/>
              <a:t>Yeni sınav sisteminde cumartesi günü öğleden sonra yapılacak olan ikinci oturum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u="sng" dirty="0" smtClean="0">
                <a:solidFill>
                  <a:srgbClr val="FF0000"/>
                </a:solidFill>
              </a:rPr>
              <a:t>MEB Lise </a:t>
            </a:r>
            <a:r>
              <a:rPr lang="tr-TR" u="sng" dirty="0">
                <a:solidFill>
                  <a:srgbClr val="FF0000"/>
                </a:solidFill>
              </a:rPr>
              <a:t>Müfredatı </a:t>
            </a:r>
            <a:r>
              <a:rPr lang="tr-TR" dirty="0"/>
              <a:t>esas alınarak hazırlanan sorulardan oluşmaktadır.</a:t>
            </a:r>
          </a:p>
        </p:txBody>
      </p:sp>
      <p:sp>
        <p:nvSpPr>
          <p:cNvPr id="9" name="Aynı Yanın Köşesi Yuvarlatılmış Dikdörtgen 4"/>
          <p:cNvSpPr/>
          <p:nvPr/>
        </p:nvSpPr>
        <p:spPr>
          <a:xfrm rot="10800000" flipV="1">
            <a:off x="4954136" y="4926842"/>
            <a:ext cx="5205863" cy="8871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tr-TR" sz="1800" kern="1200" dirty="0" smtClean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r-TR" dirty="0" smtClean="0">
                <a:solidFill>
                  <a:srgbClr val="FF0000"/>
                </a:solidFill>
              </a:rPr>
              <a:t>Yabancı Dil Testi  (80 soru (</a:t>
            </a:r>
            <a:r>
              <a:rPr lang="tr-TR" dirty="0" smtClean="0">
                <a:solidFill>
                  <a:schemeClr val="tx1"/>
                </a:solidFill>
              </a:rPr>
              <a:t>testin ağırlığı %60</a:t>
            </a:r>
            <a:r>
              <a:rPr lang="tr-TR" sz="1800" kern="1200" dirty="0" smtClean="0"/>
              <a:t>)</a:t>
            </a:r>
            <a:endParaRPr lang="tr-TR" sz="1800" kern="1200" dirty="0"/>
          </a:p>
        </p:txBody>
      </p:sp>
      <p:sp>
        <p:nvSpPr>
          <p:cNvPr id="12" name="Yuvarlatılmış Dikdörtgen 11"/>
          <p:cNvSpPr/>
          <p:nvPr/>
        </p:nvSpPr>
        <p:spPr>
          <a:xfrm rot="10800000" flipV="1">
            <a:off x="2031999" y="4926841"/>
            <a:ext cx="2922136" cy="931341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tr-TR" sz="3600" dirty="0" smtClean="0"/>
              <a:t>YABANCI DİL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414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382</TotalTime>
  <Words>777</Words>
  <Application>Microsoft Office PowerPoint</Application>
  <PresentationFormat>Geniş ekran</PresentationFormat>
  <Paragraphs>159</Paragraphs>
  <Slides>15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Berlin Sans FB</vt:lpstr>
      <vt:lpstr>Calibri</vt:lpstr>
      <vt:lpstr>Times New Roman</vt:lpstr>
      <vt:lpstr>Tw Cen MT</vt:lpstr>
      <vt:lpstr>Damla</vt:lpstr>
      <vt:lpstr>Sunu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İKİNCİ OTURUM  SÖZEL,SAYISAL,EŞİT AGIRLIK TESTLERİ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Yeni sisteme göre sınavın adı YKS (Yükseköğretim Kurumları Sınavı) olarak değiştirilmiş ve uygulamada da bazı değişikliklere gidilmiştir. </dc:title>
  <dc:creator>User</dc:creator>
  <cp:lastModifiedBy>User</cp:lastModifiedBy>
  <cp:revision>81</cp:revision>
  <dcterms:created xsi:type="dcterms:W3CDTF">2017-10-16T07:25:41Z</dcterms:created>
  <dcterms:modified xsi:type="dcterms:W3CDTF">2017-10-23T07:07:20Z</dcterms:modified>
</cp:coreProperties>
</file>